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084C-5BE8-4320-8D1E-AFD324366FAD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FB02B-AAC5-489F-A78E-1A96A88E08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69364-B188-461E-9EFC-0326A6319F91}" type="datetimeFigureOut">
              <a:rPr lang="en-US" smtClean="0"/>
              <a:pPr/>
              <a:t>10/3/2008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3,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hypotenuse and a leg of one right triangle are congruent to the corresponding parts of another right triangle, then the triangles are congruent.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886200"/>
            <a:ext cx="5079284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70"/>
          <p:cNvSpPr/>
          <p:nvPr/>
        </p:nvSpPr>
        <p:spPr>
          <a:xfrm>
            <a:off x="5623869" y="6092283"/>
            <a:ext cx="673754" cy="547853"/>
          </a:xfrm>
          <a:custGeom>
            <a:avLst/>
            <a:gdLst/>
            <a:ahLst/>
            <a:cxnLst/>
            <a:rect l="0" t="0" r="0" b="0"/>
            <a:pathLst>
              <a:path w="673754" h="547853">
                <a:moveTo>
                  <a:pt x="525470" y="137067"/>
                </a:moveTo>
                <a:lnTo>
                  <a:pt x="519403" y="130999"/>
                </a:lnTo>
                <a:lnTo>
                  <a:pt x="516345" y="129211"/>
                </a:lnTo>
                <a:lnTo>
                  <a:pt x="509562" y="127225"/>
                </a:lnTo>
                <a:lnTo>
                  <a:pt x="491093" y="125845"/>
                </a:lnTo>
                <a:lnTo>
                  <a:pt x="479711" y="125730"/>
                </a:lnTo>
                <a:lnTo>
                  <a:pt x="457720" y="125678"/>
                </a:lnTo>
                <a:lnTo>
                  <a:pt x="446013" y="126934"/>
                </a:lnTo>
                <a:lnTo>
                  <a:pt x="434399" y="129041"/>
                </a:lnTo>
                <a:lnTo>
                  <a:pt x="422846" y="131716"/>
                </a:lnTo>
                <a:lnTo>
                  <a:pt x="408794" y="136039"/>
                </a:lnTo>
                <a:lnTo>
                  <a:pt x="393077" y="141462"/>
                </a:lnTo>
                <a:lnTo>
                  <a:pt x="376248" y="147617"/>
                </a:lnTo>
                <a:lnTo>
                  <a:pt x="362488" y="151720"/>
                </a:lnTo>
                <a:lnTo>
                  <a:pt x="350776" y="154455"/>
                </a:lnTo>
                <a:lnTo>
                  <a:pt x="340428" y="156279"/>
                </a:lnTo>
                <a:lnTo>
                  <a:pt x="301836" y="165079"/>
                </a:lnTo>
                <a:lnTo>
                  <a:pt x="277321" y="170982"/>
                </a:lnTo>
                <a:lnTo>
                  <a:pt x="253357" y="177456"/>
                </a:lnTo>
                <a:lnTo>
                  <a:pt x="206412" y="191424"/>
                </a:lnTo>
                <a:lnTo>
                  <a:pt x="188305" y="196165"/>
                </a:lnTo>
                <a:lnTo>
                  <a:pt x="173693" y="199326"/>
                </a:lnTo>
                <a:lnTo>
                  <a:pt x="161413" y="201433"/>
                </a:lnTo>
                <a:lnTo>
                  <a:pt x="149415" y="204107"/>
                </a:lnTo>
                <a:lnTo>
                  <a:pt x="137607" y="207160"/>
                </a:lnTo>
                <a:lnTo>
                  <a:pt x="116867" y="213939"/>
                </a:lnTo>
                <a:lnTo>
                  <a:pt x="96781" y="224895"/>
                </a:lnTo>
                <a:lnTo>
                  <a:pt x="76577" y="236185"/>
                </a:lnTo>
                <a:lnTo>
                  <a:pt x="57729" y="251378"/>
                </a:lnTo>
                <a:lnTo>
                  <a:pt x="42287" y="266187"/>
                </a:lnTo>
                <a:lnTo>
                  <a:pt x="31322" y="278273"/>
                </a:lnTo>
                <a:lnTo>
                  <a:pt x="26449" y="287878"/>
                </a:lnTo>
                <a:lnTo>
                  <a:pt x="17510" y="306541"/>
                </a:lnTo>
                <a:lnTo>
                  <a:pt x="11570" y="318629"/>
                </a:lnTo>
                <a:lnTo>
                  <a:pt x="4970" y="335448"/>
                </a:lnTo>
                <a:lnTo>
                  <a:pt x="2037" y="348426"/>
                </a:lnTo>
                <a:lnTo>
                  <a:pt x="733" y="362660"/>
                </a:lnTo>
                <a:lnTo>
                  <a:pt x="386" y="371282"/>
                </a:lnTo>
                <a:lnTo>
                  <a:pt x="0" y="391022"/>
                </a:lnTo>
                <a:lnTo>
                  <a:pt x="1167" y="400350"/>
                </a:lnTo>
                <a:lnTo>
                  <a:pt x="3215" y="409109"/>
                </a:lnTo>
                <a:lnTo>
                  <a:pt x="8877" y="424344"/>
                </a:lnTo>
                <a:lnTo>
                  <a:pt x="22860" y="447860"/>
                </a:lnTo>
                <a:lnTo>
                  <a:pt x="26567" y="454752"/>
                </a:lnTo>
                <a:lnTo>
                  <a:pt x="37459" y="465797"/>
                </a:lnTo>
                <a:lnTo>
                  <a:pt x="52036" y="477478"/>
                </a:lnTo>
                <a:lnTo>
                  <a:pt x="61258" y="485928"/>
                </a:lnTo>
                <a:lnTo>
                  <a:pt x="80394" y="502936"/>
                </a:lnTo>
                <a:lnTo>
                  <a:pt x="97365" y="514729"/>
                </a:lnTo>
                <a:lnTo>
                  <a:pt x="116761" y="524203"/>
                </a:lnTo>
                <a:lnTo>
                  <a:pt x="136812" y="532647"/>
                </a:lnTo>
                <a:lnTo>
                  <a:pt x="154190" y="540633"/>
                </a:lnTo>
                <a:lnTo>
                  <a:pt x="173767" y="545029"/>
                </a:lnTo>
                <a:lnTo>
                  <a:pt x="184322" y="546201"/>
                </a:lnTo>
                <a:lnTo>
                  <a:pt x="195168" y="546983"/>
                </a:lnTo>
                <a:lnTo>
                  <a:pt x="206209" y="547505"/>
                </a:lnTo>
                <a:lnTo>
                  <a:pt x="217379" y="547852"/>
                </a:lnTo>
                <a:lnTo>
                  <a:pt x="228636" y="546814"/>
                </a:lnTo>
                <a:lnTo>
                  <a:pt x="239951" y="544851"/>
                </a:lnTo>
                <a:lnTo>
                  <a:pt x="251305" y="542273"/>
                </a:lnTo>
                <a:lnTo>
                  <a:pt x="262683" y="539284"/>
                </a:lnTo>
                <a:lnTo>
                  <a:pt x="274079" y="536022"/>
                </a:lnTo>
                <a:lnTo>
                  <a:pt x="285486" y="532576"/>
                </a:lnTo>
                <a:lnTo>
                  <a:pt x="311708" y="525362"/>
                </a:lnTo>
                <a:lnTo>
                  <a:pt x="325812" y="521660"/>
                </a:lnTo>
                <a:lnTo>
                  <a:pt x="351644" y="514160"/>
                </a:lnTo>
                <a:lnTo>
                  <a:pt x="363866" y="510382"/>
                </a:lnTo>
                <a:lnTo>
                  <a:pt x="375824" y="505324"/>
                </a:lnTo>
                <a:lnTo>
                  <a:pt x="387607" y="499411"/>
                </a:lnTo>
                <a:lnTo>
                  <a:pt x="399271" y="492930"/>
                </a:lnTo>
                <a:lnTo>
                  <a:pt x="410857" y="487339"/>
                </a:lnTo>
                <a:lnTo>
                  <a:pt x="422392" y="482341"/>
                </a:lnTo>
                <a:lnTo>
                  <a:pt x="433891" y="477740"/>
                </a:lnTo>
                <a:lnTo>
                  <a:pt x="445368" y="472132"/>
                </a:lnTo>
                <a:lnTo>
                  <a:pt x="456828" y="465853"/>
                </a:lnTo>
                <a:lnTo>
                  <a:pt x="468279" y="459128"/>
                </a:lnTo>
                <a:lnTo>
                  <a:pt x="479723" y="450834"/>
                </a:lnTo>
                <a:lnTo>
                  <a:pt x="491162" y="441494"/>
                </a:lnTo>
                <a:lnTo>
                  <a:pt x="502598" y="431459"/>
                </a:lnTo>
                <a:lnTo>
                  <a:pt x="514032" y="422228"/>
                </a:lnTo>
                <a:lnTo>
                  <a:pt x="525465" y="413534"/>
                </a:lnTo>
                <a:lnTo>
                  <a:pt x="536897" y="405198"/>
                </a:lnTo>
                <a:lnTo>
                  <a:pt x="549598" y="394561"/>
                </a:lnTo>
                <a:lnTo>
                  <a:pt x="563145" y="382389"/>
                </a:lnTo>
                <a:lnTo>
                  <a:pt x="599710" y="347762"/>
                </a:lnTo>
                <a:lnTo>
                  <a:pt x="609254" y="338489"/>
                </a:lnTo>
                <a:lnTo>
                  <a:pt x="619426" y="327228"/>
                </a:lnTo>
                <a:lnTo>
                  <a:pt x="630017" y="314641"/>
                </a:lnTo>
                <a:lnTo>
                  <a:pt x="640888" y="301170"/>
                </a:lnTo>
                <a:lnTo>
                  <a:pt x="649405" y="289649"/>
                </a:lnTo>
                <a:lnTo>
                  <a:pt x="656354" y="279428"/>
                </a:lnTo>
                <a:lnTo>
                  <a:pt x="662256" y="270074"/>
                </a:lnTo>
                <a:lnTo>
                  <a:pt x="666191" y="261298"/>
                </a:lnTo>
                <a:lnTo>
                  <a:pt x="670563" y="244774"/>
                </a:lnTo>
                <a:lnTo>
                  <a:pt x="672506" y="228963"/>
                </a:lnTo>
                <a:lnTo>
                  <a:pt x="673370" y="213469"/>
                </a:lnTo>
                <a:lnTo>
                  <a:pt x="673753" y="198117"/>
                </a:lnTo>
                <a:lnTo>
                  <a:pt x="672586" y="187927"/>
                </a:lnTo>
                <a:lnTo>
                  <a:pt x="670537" y="176054"/>
                </a:lnTo>
                <a:lnTo>
                  <a:pt x="667902" y="163057"/>
                </a:lnTo>
                <a:lnTo>
                  <a:pt x="664875" y="151854"/>
                </a:lnTo>
                <a:lnTo>
                  <a:pt x="661587" y="141845"/>
                </a:lnTo>
                <a:lnTo>
                  <a:pt x="654547" y="125221"/>
                </a:lnTo>
                <a:lnTo>
                  <a:pt x="647184" y="113598"/>
                </a:lnTo>
                <a:lnTo>
                  <a:pt x="636292" y="100813"/>
                </a:lnTo>
                <a:lnTo>
                  <a:pt x="622985" y="86664"/>
                </a:lnTo>
                <a:lnTo>
                  <a:pt x="608604" y="71909"/>
                </a:lnTo>
                <a:lnTo>
                  <a:pt x="593745" y="60271"/>
                </a:lnTo>
                <a:lnTo>
                  <a:pt x="578675" y="49595"/>
                </a:lnTo>
                <a:lnTo>
                  <a:pt x="563510" y="36383"/>
                </a:lnTo>
                <a:lnTo>
                  <a:pt x="544917" y="25432"/>
                </a:lnTo>
                <a:lnTo>
                  <a:pt x="525223" y="16331"/>
                </a:lnTo>
                <a:lnTo>
                  <a:pt x="508004" y="8053"/>
                </a:lnTo>
                <a:lnTo>
                  <a:pt x="488497" y="3527"/>
                </a:lnTo>
                <a:lnTo>
                  <a:pt x="477962" y="2320"/>
                </a:lnTo>
                <a:lnTo>
                  <a:pt x="467128" y="1516"/>
                </a:lnTo>
                <a:lnTo>
                  <a:pt x="456096" y="979"/>
                </a:lnTo>
                <a:lnTo>
                  <a:pt x="444930" y="621"/>
                </a:lnTo>
                <a:lnTo>
                  <a:pt x="373534" y="0"/>
                </a:lnTo>
                <a:lnTo>
                  <a:pt x="352533" y="1219"/>
                </a:lnTo>
                <a:lnTo>
                  <a:pt x="341599" y="3321"/>
                </a:lnTo>
                <a:lnTo>
                  <a:pt x="320560" y="9044"/>
                </a:lnTo>
                <a:lnTo>
                  <a:pt x="302742" y="15821"/>
                </a:lnTo>
                <a:lnTo>
                  <a:pt x="282970" y="29840"/>
                </a:lnTo>
                <a:lnTo>
                  <a:pt x="251151" y="570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1"/>
          <p:cNvSpPr/>
          <p:nvPr/>
        </p:nvSpPr>
        <p:spPr>
          <a:xfrm>
            <a:off x="5579723" y="4309668"/>
            <a:ext cx="1722953" cy="763510"/>
          </a:xfrm>
          <a:custGeom>
            <a:avLst/>
            <a:gdLst/>
            <a:ahLst/>
            <a:cxnLst/>
            <a:rect l="0" t="0" r="0" b="0"/>
            <a:pathLst>
              <a:path w="1722953" h="763510">
                <a:moveTo>
                  <a:pt x="1495446" y="285191"/>
                </a:moveTo>
                <a:lnTo>
                  <a:pt x="1456442" y="246188"/>
                </a:lnTo>
                <a:lnTo>
                  <a:pt x="1436202" y="232720"/>
                </a:lnTo>
                <a:lnTo>
                  <a:pt x="1398230" y="213726"/>
                </a:lnTo>
                <a:lnTo>
                  <a:pt x="1378580" y="208979"/>
                </a:lnTo>
                <a:lnTo>
                  <a:pt x="1346096" y="202920"/>
                </a:lnTo>
                <a:lnTo>
                  <a:pt x="1323659" y="195286"/>
                </a:lnTo>
                <a:lnTo>
                  <a:pt x="1281596" y="173076"/>
                </a:lnTo>
                <a:lnTo>
                  <a:pt x="1261972" y="164242"/>
                </a:lnTo>
                <a:lnTo>
                  <a:pt x="1199381" y="144349"/>
                </a:lnTo>
                <a:lnTo>
                  <a:pt x="1141264" y="116142"/>
                </a:lnTo>
                <a:lnTo>
                  <a:pt x="1089358" y="92908"/>
                </a:lnTo>
                <a:lnTo>
                  <a:pt x="1049956" y="78659"/>
                </a:lnTo>
                <a:lnTo>
                  <a:pt x="1001541" y="62589"/>
                </a:lnTo>
                <a:lnTo>
                  <a:pt x="888193" y="22292"/>
                </a:lnTo>
                <a:lnTo>
                  <a:pt x="834754" y="14255"/>
                </a:lnTo>
                <a:lnTo>
                  <a:pt x="784772" y="5806"/>
                </a:lnTo>
                <a:lnTo>
                  <a:pt x="739748" y="2270"/>
                </a:lnTo>
                <a:lnTo>
                  <a:pt x="713517" y="1327"/>
                </a:lnTo>
                <a:lnTo>
                  <a:pt x="621991" y="0"/>
                </a:lnTo>
                <a:lnTo>
                  <a:pt x="589293" y="1084"/>
                </a:lnTo>
                <a:lnTo>
                  <a:pt x="556064" y="3076"/>
                </a:lnTo>
                <a:lnTo>
                  <a:pt x="522482" y="5675"/>
                </a:lnTo>
                <a:lnTo>
                  <a:pt x="471621" y="11949"/>
                </a:lnTo>
                <a:lnTo>
                  <a:pt x="430813" y="20240"/>
                </a:lnTo>
                <a:lnTo>
                  <a:pt x="339750" y="47446"/>
                </a:lnTo>
                <a:lnTo>
                  <a:pt x="292240" y="59949"/>
                </a:lnTo>
                <a:lnTo>
                  <a:pt x="252058" y="77765"/>
                </a:lnTo>
                <a:lnTo>
                  <a:pt x="209954" y="99131"/>
                </a:lnTo>
                <a:lnTo>
                  <a:pt x="183706" y="117408"/>
                </a:lnTo>
                <a:lnTo>
                  <a:pt x="156801" y="140771"/>
                </a:lnTo>
                <a:lnTo>
                  <a:pt x="123676" y="172321"/>
                </a:lnTo>
                <a:lnTo>
                  <a:pt x="107223" y="190894"/>
                </a:lnTo>
                <a:lnTo>
                  <a:pt x="91174" y="210897"/>
                </a:lnTo>
                <a:lnTo>
                  <a:pt x="75395" y="231852"/>
                </a:lnTo>
                <a:lnTo>
                  <a:pt x="62336" y="250902"/>
                </a:lnTo>
                <a:lnTo>
                  <a:pt x="51089" y="268682"/>
                </a:lnTo>
                <a:lnTo>
                  <a:pt x="41052" y="285615"/>
                </a:lnTo>
                <a:lnTo>
                  <a:pt x="33090" y="300714"/>
                </a:lnTo>
                <a:lnTo>
                  <a:pt x="26512" y="314590"/>
                </a:lnTo>
                <a:lnTo>
                  <a:pt x="20857" y="327650"/>
                </a:lnTo>
                <a:lnTo>
                  <a:pt x="14574" y="348936"/>
                </a:lnTo>
                <a:lnTo>
                  <a:pt x="10510" y="368132"/>
                </a:lnTo>
                <a:lnTo>
                  <a:pt x="4472" y="389364"/>
                </a:lnTo>
                <a:lnTo>
                  <a:pt x="941" y="411500"/>
                </a:lnTo>
                <a:lnTo>
                  <a:pt x="0" y="422737"/>
                </a:lnTo>
                <a:lnTo>
                  <a:pt x="2340" y="441997"/>
                </a:lnTo>
                <a:lnTo>
                  <a:pt x="6344" y="460292"/>
                </a:lnTo>
                <a:lnTo>
                  <a:pt x="8123" y="481124"/>
                </a:lnTo>
                <a:lnTo>
                  <a:pt x="11138" y="490743"/>
                </a:lnTo>
                <a:lnTo>
                  <a:pt x="21261" y="508204"/>
                </a:lnTo>
                <a:lnTo>
                  <a:pt x="30839" y="524432"/>
                </a:lnTo>
                <a:lnTo>
                  <a:pt x="40600" y="540111"/>
                </a:lnTo>
                <a:lnTo>
                  <a:pt x="53405" y="555545"/>
                </a:lnTo>
                <a:lnTo>
                  <a:pt x="74336" y="577645"/>
                </a:lnTo>
                <a:lnTo>
                  <a:pt x="117030" y="621090"/>
                </a:lnTo>
                <a:lnTo>
                  <a:pt x="137327" y="638103"/>
                </a:lnTo>
                <a:lnTo>
                  <a:pt x="159048" y="652861"/>
                </a:lnTo>
                <a:lnTo>
                  <a:pt x="197777" y="670850"/>
                </a:lnTo>
                <a:lnTo>
                  <a:pt x="239678" y="689005"/>
                </a:lnTo>
                <a:lnTo>
                  <a:pt x="277774" y="703001"/>
                </a:lnTo>
                <a:lnTo>
                  <a:pt x="327781" y="718020"/>
                </a:lnTo>
                <a:lnTo>
                  <a:pt x="360534" y="725210"/>
                </a:lnTo>
                <a:lnTo>
                  <a:pt x="413404" y="730527"/>
                </a:lnTo>
                <a:lnTo>
                  <a:pt x="463077" y="738312"/>
                </a:lnTo>
                <a:lnTo>
                  <a:pt x="498982" y="740578"/>
                </a:lnTo>
                <a:lnTo>
                  <a:pt x="536107" y="744972"/>
                </a:lnTo>
                <a:lnTo>
                  <a:pt x="580123" y="749889"/>
                </a:lnTo>
                <a:lnTo>
                  <a:pt x="609641" y="751200"/>
                </a:lnTo>
                <a:lnTo>
                  <a:pt x="642020" y="752073"/>
                </a:lnTo>
                <a:lnTo>
                  <a:pt x="671225" y="753926"/>
                </a:lnTo>
                <a:lnTo>
                  <a:pt x="747466" y="761331"/>
                </a:lnTo>
                <a:lnTo>
                  <a:pt x="790478" y="763509"/>
                </a:lnTo>
                <a:lnTo>
                  <a:pt x="818457" y="762820"/>
                </a:lnTo>
                <a:lnTo>
                  <a:pt x="851080" y="761090"/>
                </a:lnTo>
                <a:lnTo>
                  <a:pt x="886799" y="758667"/>
                </a:lnTo>
                <a:lnTo>
                  <a:pt x="924581" y="757052"/>
                </a:lnTo>
                <a:lnTo>
                  <a:pt x="1003816" y="755257"/>
                </a:lnTo>
                <a:lnTo>
                  <a:pt x="1043233" y="753508"/>
                </a:lnTo>
                <a:lnTo>
                  <a:pt x="1120895" y="748179"/>
                </a:lnTo>
                <a:lnTo>
                  <a:pt x="1154306" y="744980"/>
                </a:lnTo>
                <a:lnTo>
                  <a:pt x="1184199" y="741577"/>
                </a:lnTo>
                <a:lnTo>
                  <a:pt x="1211749" y="738039"/>
                </a:lnTo>
                <a:lnTo>
                  <a:pt x="1241545" y="733139"/>
                </a:lnTo>
                <a:lnTo>
                  <a:pt x="1305131" y="720923"/>
                </a:lnTo>
                <a:lnTo>
                  <a:pt x="1354559" y="710413"/>
                </a:lnTo>
                <a:lnTo>
                  <a:pt x="1393459" y="700239"/>
                </a:lnTo>
                <a:lnTo>
                  <a:pt x="1443921" y="680231"/>
                </a:lnTo>
                <a:lnTo>
                  <a:pt x="1489774" y="658215"/>
                </a:lnTo>
                <a:lnTo>
                  <a:pt x="1528056" y="635606"/>
                </a:lnTo>
                <a:lnTo>
                  <a:pt x="1551850" y="620424"/>
                </a:lnTo>
                <a:lnTo>
                  <a:pt x="1575124" y="601824"/>
                </a:lnTo>
                <a:lnTo>
                  <a:pt x="1596899" y="580857"/>
                </a:lnTo>
                <a:lnTo>
                  <a:pt x="1615043" y="558839"/>
                </a:lnTo>
                <a:lnTo>
                  <a:pt x="1625978" y="543823"/>
                </a:lnTo>
                <a:lnTo>
                  <a:pt x="1651674" y="506819"/>
                </a:lnTo>
                <a:lnTo>
                  <a:pt x="1664368" y="485013"/>
                </a:lnTo>
                <a:lnTo>
                  <a:pt x="1676641" y="461586"/>
                </a:lnTo>
                <a:lnTo>
                  <a:pt x="1688633" y="437078"/>
                </a:lnTo>
                <a:lnTo>
                  <a:pt x="1697897" y="415659"/>
                </a:lnTo>
                <a:lnTo>
                  <a:pt x="1705343" y="396300"/>
                </a:lnTo>
                <a:lnTo>
                  <a:pt x="1711578" y="378314"/>
                </a:lnTo>
                <a:lnTo>
                  <a:pt x="1715734" y="362513"/>
                </a:lnTo>
                <a:lnTo>
                  <a:pt x="1718505" y="348169"/>
                </a:lnTo>
                <a:lnTo>
                  <a:pt x="1720353" y="334796"/>
                </a:lnTo>
                <a:lnTo>
                  <a:pt x="1721584" y="320801"/>
                </a:lnTo>
                <a:lnTo>
                  <a:pt x="1722405" y="306391"/>
                </a:lnTo>
                <a:lnTo>
                  <a:pt x="1722952" y="291705"/>
                </a:lnTo>
                <a:lnTo>
                  <a:pt x="1722047" y="278103"/>
                </a:lnTo>
                <a:lnTo>
                  <a:pt x="1720174" y="265226"/>
                </a:lnTo>
                <a:lnTo>
                  <a:pt x="1717654" y="252831"/>
                </a:lnTo>
                <a:lnTo>
                  <a:pt x="1713434" y="240758"/>
                </a:lnTo>
                <a:lnTo>
                  <a:pt x="1701973" y="217183"/>
                </a:lnTo>
                <a:lnTo>
                  <a:pt x="1685027" y="197392"/>
                </a:lnTo>
                <a:lnTo>
                  <a:pt x="1664795" y="180130"/>
                </a:lnTo>
                <a:lnTo>
                  <a:pt x="1643102" y="163990"/>
                </a:lnTo>
                <a:lnTo>
                  <a:pt x="1603402" y="140625"/>
                </a:lnTo>
                <a:lnTo>
                  <a:pt x="1553398" y="123682"/>
                </a:lnTo>
                <a:lnTo>
                  <a:pt x="1516969" y="114773"/>
                </a:lnTo>
                <a:lnTo>
                  <a:pt x="1478343" y="107850"/>
                </a:lnTo>
                <a:lnTo>
                  <a:pt x="1435775" y="104773"/>
                </a:lnTo>
                <a:lnTo>
                  <a:pt x="1391456" y="106792"/>
                </a:lnTo>
                <a:lnTo>
                  <a:pt x="1345089" y="113193"/>
                </a:lnTo>
                <a:lnTo>
                  <a:pt x="1294848" y="124504"/>
                </a:lnTo>
                <a:lnTo>
                  <a:pt x="1152546" y="1594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 these two overlapping triangles congruent?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1924220" y="1600200"/>
            <a:ext cx="52955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76"/>
          <p:cNvSpPr/>
          <p:nvPr/>
        </p:nvSpPr>
        <p:spPr>
          <a:xfrm>
            <a:off x="3314700" y="2041984"/>
            <a:ext cx="3451344" cy="3604424"/>
          </a:xfrm>
          <a:custGeom>
            <a:avLst/>
            <a:gdLst/>
            <a:ahLst/>
            <a:cxnLst/>
            <a:rect l="0" t="0" r="0" b="0"/>
            <a:pathLst>
              <a:path w="3451344" h="3604424">
                <a:moveTo>
                  <a:pt x="0" y="2187116"/>
                </a:moveTo>
                <a:lnTo>
                  <a:pt x="48845" y="2187116"/>
                </a:lnTo>
                <a:lnTo>
                  <a:pt x="56693" y="2188386"/>
                </a:lnTo>
                <a:lnTo>
                  <a:pt x="81801" y="2196162"/>
                </a:lnTo>
                <a:lnTo>
                  <a:pt x="120227" y="2201723"/>
                </a:lnTo>
                <a:lnTo>
                  <a:pt x="169690" y="2218014"/>
                </a:lnTo>
                <a:lnTo>
                  <a:pt x="187720" y="2227879"/>
                </a:lnTo>
                <a:lnTo>
                  <a:pt x="235088" y="2244347"/>
                </a:lnTo>
                <a:lnTo>
                  <a:pt x="243337" y="2249805"/>
                </a:lnTo>
                <a:lnTo>
                  <a:pt x="254623" y="2253077"/>
                </a:lnTo>
                <a:lnTo>
                  <a:pt x="361881" y="2273819"/>
                </a:lnTo>
                <a:lnTo>
                  <a:pt x="388882" y="2278422"/>
                </a:lnTo>
                <a:lnTo>
                  <a:pt x="406759" y="2285995"/>
                </a:lnTo>
                <a:lnTo>
                  <a:pt x="434912" y="2292584"/>
                </a:lnTo>
                <a:lnTo>
                  <a:pt x="449834" y="2297491"/>
                </a:lnTo>
                <a:lnTo>
                  <a:pt x="471245" y="2301522"/>
                </a:lnTo>
                <a:lnTo>
                  <a:pt x="487467" y="2308926"/>
                </a:lnTo>
                <a:lnTo>
                  <a:pt x="515060" y="2315458"/>
                </a:lnTo>
                <a:lnTo>
                  <a:pt x="534034" y="2321663"/>
                </a:lnTo>
                <a:lnTo>
                  <a:pt x="544688" y="2324384"/>
                </a:lnTo>
                <a:lnTo>
                  <a:pt x="575126" y="2334327"/>
                </a:lnTo>
                <a:lnTo>
                  <a:pt x="673722" y="2359798"/>
                </a:lnTo>
                <a:lnTo>
                  <a:pt x="779637" y="2396069"/>
                </a:lnTo>
                <a:lnTo>
                  <a:pt x="837894" y="2422031"/>
                </a:lnTo>
                <a:lnTo>
                  <a:pt x="868619" y="2429522"/>
                </a:lnTo>
                <a:lnTo>
                  <a:pt x="969965" y="2471623"/>
                </a:lnTo>
                <a:lnTo>
                  <a:pt x="1070871" y="2517175"/>
                </a:lnTo>
                <a:lnTo>
                  <a:pt x="1196887" y="2574176"/>
                </a:lnTo>
                <a:lnTo>
                  <a:pt x="1299161" y="2641682"/>
                </a:lnTo>
                <a:lnTo>
                  <a:pt x="1399027" y="2686114"/>
                </a:lnTo>
                <a:lnTo>
                  <a:pt x="1500753" y="2723464"/>
                </a:lnTo>
                <a:lnTo>
                  <a:pt x="1601214" y="2770496"/>
                </a:lnTo>
                <a:lnTo>
                  <a:pt x="1697249" y="2814631"/>
                </a:lnTo>
                <a:lnTo>
                  <a:pt x="1797531" y="2861334"/>
                </a:lnTo>
                <a:lnTo>
                  <a:pt x="1834759" y="2876696"/>
                </a:lnTo>
                <a:lnTo>
                  <a:pt x="1907475" y="2921315"/>
                </a:lnTo>
                <a:lnTo>
                  <a:pt x="1966583" y="2946693"/>
                </a:lnTo>
                <a:lnTo>
                  <a:pt x="1983594" y="2950155"/>
                </a:lnTo>
                <a:lnTo>
                  <a:pt x="1999620" y="2958468"/>
                </a:lnTo>
                <a:lnTo>
                  <a:pt x="2007450" y="2964240"/>
                </a:lnTo>
                <a:lnTo>
                  <a:pt x="2022923" y="2970654"/>
                </a:lnTo>
                <a:lnTo>
                  <a:pt x="2040807" y="2976045"/>
                </a:lnTo>
                <a:lnTo>
                  <a:pt x="2152725" y="3025310"/>
                </a:lnTo>
                <a:lnTo>
                  <a:pt x="2259904" y="3077059"/>
                </a:lnTo>
                <a:lnTo>
                  <a:pt x="2363677" y="3129561"/>
                </a:lnTo>
                <a:lnTo>
                  <a:pt x="2460496" y="3186013"/>
                </a:lnTo>
                <a:lnTo>
                  <a:pt x="2484627" y="3196220"/>
                </a:lnTo>
                <a:lnTo>
                  <a:pt x="2519265" y="3208739"/>
                </a:lnTo>
                <a:lnTo>
                  <a:pt x="2551542" y="3225149"/>
                </a:lnTo>
                <a:lnTo>
                  <a:pt x="2558277" y="3229658"/>
                </a:lnTo>
                <a:lnTo>
                  <a:pt x="2572536" y="3234667"/>
                </a:lnTo>
                <a:lnTo>
                  <a:pt x="2587339" y="3238164"/>
                </a:lnTo>
                <a:lnTo>
                  <a:pt x="2614152" y="3247370"/>
                </a:lnTo>
                <a:lnTo>
                  <a:pt x="2624885" y="3250160"/>
                </a:lnTo>
                <a:lnTo>
                  <a:pt x="2643938" y="3258870"/>
                </a:lnTo>
                <a:lnTo>
                  <a:pt x="2653787" y="3265854"/>
                </a:lnTo>
                <a:lnTo>
                  <a:pt x="2659461" y="3268225"/>
                </a:lnTo>
                <a:lnTo>
                  <a:pt x="2694182" y="3278409"/>
                </a:lnTo>
                <a:lnTo>
                  <a:pt x="2716396" y="3291068"/>
                </a:lnTo>
                <a:lnTo>
                  <a:pt x="2751304" y="3301267"/>
                </a:lnTo>
                <a:lnTo>
                  <a:pt x="2794644" y="3324560"/>
                </a:lnTo>
                <a:lnTo>
                  <a:pt x="2842595" y="3345699"/>
                </a:lnTo>
                <a:lnTo>
                  <a:pt x="2906079" y="3382191"/>
                </a:lnTo>
                <a:lnTo>
                  <a:pt x="2949664" y="3399402"/>
                </a:lnTo>
                <a:lnTo>
                  <a:pt x="3046399" y="3450460"/>
                </a:lnTo>
                <a:lnTo>
                  <a:pt x="3066434" y="3455519"/>
                </a:lnTo>
                <a:lnTo>
                  <a:pt x="3101187" y="3473932"/>
                </a:lnTo>
                <a:lnTo>
                  <a:pt x="3129745" y="3484145"/>
                </a:lnTo>
                <a:lnTo>
                  <a:pt x="3150977" y="3496807"/>
                </a:lnTo>
                <a:lnTo>
                  <a:pt x="3164041" y="3499451"/>
                </a:lnTo>
                <a:lnTo>
                  <a:pt x="3270755" y="3549314"/>
                </a:lnTo>
                <a:lnTo>
                  <a:pt x="3277783" y="3552448"/>
                </a:lnTo>
                <a:lnTo>
                  <a:pt x="3311469" y="3575984"/>
                </a:lnTo>
                <a:lnTo>
                  <a:pt x="3320884" y="3579090"/>
                </a:lnTo>
                <a:lnTo>
                  <a:pt x="3329301" y="3580471"/>
                </a:lnTo>
                <a:lnTo>
                  <a:pt x="3333324" y="3582109"/>
                </a:lnTo>
                <a:lnTo>
                  <a:pt x="3345053" y="3589212"/>
                </a:lnTo>
                <a:lnTo>
                  <a:pt x="3352744" y="3591320"/>
                </a:lnTo>
                <a:lnTo>
                  <a:pt x="3381723" y="3592858"/>
                </a:lnTo>
                <a:lnTo>
                  <a:pt x="3386052" y="3594177"/>
                </a:lnTo>
                <a:lnTo>
                  <a:pt x="3388938" y="3596326"/>
                </a:lnTo>
                <a:lnTo>
                  <a:pt x="3390862" y="3599029"/>
                </a:lnTo>
                <a:lnTo>
                  <a:pt x="3393414" y="3600832"/>
                </a:lnTo>
                <a:lnTo>
                  <a:pt x="3399637" y="3602834"/>
                </a:lnTo>
                <a:lnTo>
                  <a:pt x="3427221" y="3604423"/>
                </a:lnTo>
                <a:lnTo>
                  <a:pt x="3438685" y="3594593"/>
                </a:lnTo>
                <a:lnTo>
                  <a:pt x="3443041" y="3593711"/>
                </a:lnTo>
                <a:lnTo>
                  <a:pt x="3445981" y="3593476"/>
                </a:lnTo>
                <a:lnTo>
                  <a:pt x="3447940" y="3592049"/>
                </a:lnTo>
                <a:lnTo>
                  <a:pt x="3449247" y="3589828"/>
                </a:lnTo>
                <a:lnTo>
                  <a:pt x="3450118" y="3587077"/>
                </a:lnTo>
                <a:lnTo>
                  <a:pt x="3451343" y="3571070"/>
                </a:lnTo>
                <a:lnTo>
                  <a:pt x="3450245" y="3565682"/>
                </a:lnTo>
                <a:lnTo>
                  <a:pt x="3442745" y="3547909"/>
                </a:lnTo>
                <a:lnTo>
                  <a:pt x="3440886" y="3532169"/>
                </a:lnTo>
                <a:lnTo>
                  <a:pt x="3439465" y="3528317"/>
                </a:lnTo>
                <a:lnTo>
                  <a:pt x="3434497" y="3520652"/>
                </a:lnTo>
                <a:lnTo>
                  <a:pt x="3341677" y="3409781"/>
                </a:lnTo>
                <a:lnTo>
                  <a:pt x="3318805" y="3374733"/>
                </a:lnTo>
                <a:lnTo>
                  <a:pt x="3299689" y="3357446"/>
                </a:lnTo>
                <a:lnTo>
                  <a:pt x="3213440" y="3252473"/>
                </a:lnTo>
                <a:lnTo>
                  <a:pt x="3192833" y="3227947"/>
                </a:lnTo>
                <a:lnTo>
                  <a:pt x="3175298" y="3204593"/>
                </a:lnTo>
                <a:lnTo>
                  <a:pt x="3168425" y="3196904"/>
                </a:lnTo>
                <a:lnTo>
                  <a:pt x="3157402" y="3178200"/>
                </a:lnTo>
                <a:lnTo>
                  <a:pt x="3146999" y="3158457"/>
                </a:lnTo>
                <a:lnTo>
                  <a:pt x="3063231" y="3051395"/>
                </a:lnTo>
                <a:lnTo>
                  <a:pt x="2986159" y="2919605"/>
                </a:lnTo>
                <a:lnTo>
                  <a:pt x="2959067" y="2876117"/>
                </a:lnTo>
                <a:lnTo>
                  <a:pt x="2891044" y="2772036"/>
                </a:lnTo>
                <a:lnTo>
                  <a:pt x="2831482" y="2669685"/>
                </a:lnTo>
                <a:lnTo>
                  <a:pt x="2758911" y="2561002"/>
                </a:lnTo>
                <a:lnTo>
                  <a:pt x="2693183" y="2462755"/>
                </a:lnTo>
                <a:lnTo>
                  <a:pt x="2625136" y="2363338"/>
                </a:lnTo>
                <a:lnTo>
                  <a:pt x="2552067" y="2256712"/>
                </a:lnTo>
                <a:lnTo>
                  <a:pt x="2486814" y="2163050"/>
                </a:lnTo>
                <a:lnTo>
                  <a:pt x="2428328" y="2088556"/>
                </a:lnTo>
                <a:lnTo>
                  <a:pt x="2397367" y="2038904"/>
                </a:lnTo>
                <a:lnTo>
                  <a:pt x="2335417" y="1967096"/>
                </a:lnTo>
                <a:lnTo>
                  <a:pt x="2304698" y="1937868"/>
                </a:lnTo>
                <a:lnTo>
                  <a:pt x="2226333" y="1840467"/>
                </a:lnTo>
                <a:lnTo>
                  <a:pt x="2138224" y="1723172"/>
                </a:lnTo>
                <a:lnTo>
                  <a:pt x="2118178" y="1697014"/>
                </a:lnTo>
                <a:lnTo>
                  <a:pt x="2100808" y="1673177"/>
                </a:lnTo>
                <a:lnTo>
                  <a:pt x="2082962" y="1650027"/>
                </a:lnTo>
                <a:lnTo>
                  <a:pt x="2066244" y="1627082"/>
                </a:lnTo>
                <a:lnTo>
                  <a:pt x="2059486" y="1619450"/>
                </a:lnTo>
                <a:lnTo>
                  <a:pt x="2048590" y="1600809"/>
                </a:lnTo>
                <a:lnTo>
                  <a:pt x="2038244" y="1581095"/>
                </a:lnTo>
                <a:lnTo>
                  <a:pt x="1969661" y="1474462"/>
                </a:lnTo>
                <a:lnTo>
                  <a:pt x="1902625" y="1367177"/>
                </a:lnTo>
                <a:lnTo>
                  <a:pt x="1849674" y="1261364"/>
                </a:lnTo>
                <a:lnTo>
                  <a:pt x="1788623" y="1151755"/>
                </a:lnTo>
                <a:lnTo>
                  <a:pt x="1738210" y="1044240"/>
                </a:lnTo>
                <a:lnTo>
                  <a:pt x="1722795" y="1009862"/>
                </a:lnTo>
                <a:lnTo>
                  <a:pt x="1659516" y="905367"/>
                </a:lnTo>
                <a:lnTo>
                  <a:pt x="1616848" y="795740"/>
                </a:lnTo>
                <a:lnTo>
                  <a:pt x="1597091" y="747545"/>
                </a:lnTo>
                <a:lnTo>
                  <a:pt x="1557593" y="660315"/>
                </a:lnTo>
                <a:lnTo>
                  <a:pt x="1502177" y="507517"/>
                </a:lnTo>
                <a:lnTo>
                  <a:pt x="1490722" y="468140"/>
                </a:lnTo>
                <a:lnTo>
                  <a:pt x="1480784" y="426011"/>
                </a:lnTo>
                <a:lnTo>
                  <a:pt x="1431118" y="310666"/>
                </a:lnTo>
                <a:lnTo>
                  <a:pt x="1385799" y="198048"/>
                </a:lnTo>
                <a:lnTo>
                  <a:pt x="1377782" y="178043"/>
                </a:lnTo>
                <a:lnTo>
                  <a:pt x="1364966" y="156383"/>
                </a:lnTo>
                <a:lnTo>
                  <a:pt x="1354344" y="122189"/>
                </a:lnTo>
                <a:lnTo>
                  <a:pt x="1342356" y="91925"/>
                </a:lnTo>
                <a:lnTo>
                  <a:pt x="1335418" y="71528"/>
                </a:lnTo>
                <a:lnTo>
                  <a:pt x="1328849" y="58135"/>
                </a:lnTo>
                <a:lnTo>
                  <a:pt x="1319281" y="43454"/>
                </a:lnTo>
                <a:lnTo>
                  <a:pt x="1316596" y="35074"/>
                </a:lnTo>
                <a:lnTo>
                  <a:pt x="1313603" y="11490"/>
                </a:lnTo>
                <a:lnTo>
                  <a:pt x="1308570" y="1818"/>
                </a:lnTo>
                <a:lnTo>
                  <a:pt x="1306720" y="0"/>
                </a:lnTo>
                <a:lnTo>
                  <a:pt x="1305486" y="59"/>
                </a:lnTo>
                <a:lnTo>
                  <a:pt x="1304664" y="1368"/>
                </a:lnTo>
                <a:lnTo>
                  <a:pt x="1303751" y="6209"/>
                </a:lnTo>
                <a:lnTo>
                  <a:pt x="1303164" y="13597"/>
                </a:lnTo>
                <a:lnTo>
                  <a:pt x="1282754" y="93694"/>
                </a:lnTo>
                <a:lnTo>
                  <a:pt x="1280043" y="109896"/>
                </a:lnTo>
                <a:lnTo>
                  <a:pt x="1260456" y="163961"/>
                </a:lnTo>
                <a:lnTo>
                  <a:pt x="1243242" y="242955"/>
                </a:lnTo>
                <a:lnTo>
                  <a:pt x="1210434" y="339471"/>
                </a:lnTo>
                <a:lnTo>
                  <a:pt x="1170885" y="447203"/>
                </a:lnTo>
                <a:lnTo>
                  <a:pt x="1127396" y="549297"/>
                </a:lnTo>
                <a:lnTo>
                  <a:pt x="1079616" y="650464"/>
                </a:lnTo>
                <a:lnTo>
                  <a:pt x="1032830" y="739733"/>
                </a:lnTo>
                <a:lnTo>
                  <a:pt x="976176" y="839258"/>
                </a:lnTo>
                <a:lnTo>
                  <a:pt x="924075" y="922164"/>
                </a:lnTo>
                <a:lnTo>
                  <a:pt x="851108" y="1026535"/>
                </a:lnTo>
                <a:lnTo>
                  <a:pt x="727295" y="1190471"/>
                </a:lnTo>
                <a:lnTo>
                  <a:pt x="644491" y="1297240"/>
                </a:lnTo>
                <a:lnTo>
                  <a:pt x="633150" y="1317905"/>
                </a:lnTo>
                <a:lnTo>
                  <a:pt x="543536" y="1428578"/>
                </a:lnTo>
                <a:lnTo>
                  <a:pt x="508685" y="1486054"/>
                </a:lnTo>
                <a:lnTo>
                  <a:pt x="479651" y="1536587"/>
                </a:lnTo>
                <a:lnTo>
                  <a:pt x="391230" y="1662818"/>
                </a:lnTo>
                <a:lnTo>
                  <a:pt x="334260" y="1756769"/>
                </a:lnTo>
                <a:lnTo>
                  <a:pt x="267148" y="1861406"/>
                </a:lnTo>
                <a:lnTo>
                  <a:pt x="210564" y="1971838"/>
                </a:lnTo>
                <a:lnTo>
                  <a:pt x="165473" y="2054081"/>
                </a:lnTo>
                <a:lnTo>
                  <a:pt x="160365" y="2075449"/>
                </a:lnTo>
                <a:lnTo>
                  <a:pt x="152643" y="2090388"/>
                </a:lnTo>
                <a:lnTo>
                  <a:pt x="138550" y="2132846"/>
                </a:lnTo>
                <a:lnTo>
                  <a:pt x="96804" y="2212144"/>
                </a:lnTo>
                <a:lnTo>
                  <a:pt x="93823" y="2222793"/>
                </a:lnTo>
                <a:lnTo>
                  <a:pt x="91759" y="2226140"/>
                </a:lnTo>
                <a:lnTo>
                  <a:pt x="89113" y="2228372"/>
                </a:lnTo>
                <a:lnTo>
                  <a:pt x="86078" y="2229860"/>
                </a:lnTo>
                <a:lnTo>
                  <a:pt x="79320" y="2231513"/>
                </a:lnTo>
                <a:lnTo>
                  <a:pt x="68579" y="22328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2594610" y="2548937"/>
            <a:ext cx="3143191" cy="3074623"/>
            <a:chOff x="2594610" y="2548937"/>
            <a:chExt cx="3143191" cy="3074623"/>
          </a:xfrm>
        </p:grpSpPr>
        <p:sp>
          <p:nvSpPr>
            <p:cNvPr id="17" name="SMARTPenAnnotation77"/>
            <p:cNvSpPr/>
            <p:nvPr/>
          </p:nvSpPr>
          <p:spPr>
            <a:xfrm>
              <a:off x="2594610" y="2548937"/>
              <a:ext cx="3143191" cy="3074623"/>
            </a:xfrm>
            <a:custGeom>
              <a:avLst/>
              <a:gdLst/>
              <a:ahLst/>
              <a:cxnLst/>
              <a:rect l="0" t="0" r="0" b="0"/>
              <a:pathLst>
                <a:path w="3143191" h="3074623">
                  <a:moveTo>
                    <a:pt x="0" y="3074622"/>
                  </a:moveTo>
                  <a:lnTo>
                    <a:pt x="0" y="3057595"/>
                  </a:lnTo>
                  <a:lnTo>
                    <a:pt x="1270" y="3055651"/>
                  </a:lnTo>
                  <a:lnTo>
                    <a:pt x="3386" y="3054355"/>
                  </a:lnTo>
                  <a:lnTo>
                    <a:pt x="6067" y="3053491"/>
                  </a:lnTo>
                  <a:lnTo>
                    <a:pt x="7855" y="3051645"/>
                  </a:lnTo>
                  <a:lnTo>
                    <a:pt x="9046" y="3049144"/>
                  </a:lnTo>
                  <a:lnTo>
                    <a:pt x="9841" y="3046207"/>
                  </a:lnTo>
                  <a:lnTo>
                    <a:pt x="11640" y="3044249"/>
                  </a:lnTo>
                  <a:lnTo>
                    <a:pt x="14110" y="3042943"/>
                  </a:lnTo>
                  <a:lnTo>
                    <a:pt x="17026" y="3042073"/>
                  </a:lnTo>
                  <a:lnTo>
                    <a:pt x="23654" y="3037720"/>
                  </a:lnTo>
                  <a:lnTo>
                    <a:pt x="27199" y="3034780"/>
                  </a:lnTo>
                  <a:lnTo>
                    <a:pt x="29563" y="3031551"/>
                  </a:lnTo>
                  <a:lnTo>
                    <a:pt x="32189" y="3024576"/>
                  </a:lnTo>
                  <a:lnTo>
                    <a:pt x="74862" y="2968048"/>
                  </a:lnTo>
                  <a:lnTo>
                    <a:pt x="97958" y="2939752"/>
                  </a:lnTo>
                  <a:lnTo>
                    <a:pt x="116231" y="2915281"/>
                  </a:lnTo>
                  <a:lnTo>
                    <a:pt x="156803" y="2868942"/>
                  </a:lnTo>
                  <a:lnTo>
                    <a:pt x="168750" y="2852399"/>
                  </a:lnTo>
                  <a:lnTo>
                    <a:pt x="204077" y="2807348"/>
                  </a:lnTo>
                  <a:lnTo>
                    <a:pt x="228107" y="2771487"/>
                  </a:lnTo>
                  <a:lnTo>
                    <a:pt x="273220" y="2711653"/>
                  </a:lnTo>
                  <a:lnTo>
                    <a:pt x="298844" y="2667081"/>
                  </a:lnTo>
                  <a:lnTo>
                    <a:pt x="311889" y="2648382"/>
                  </a:lnTo>
                  <a:lnTo>
                    <a:pt x="333999" y="2608721"/>
                  </a:lnTo>
                  <a:lnTo>
                    <a:pt x="397093" y="2524768"/>
                  </a:lnTo>
                  <a:lnTo>
                    <a:pt x="453424" y="2440654"/>
                  </a:lnTo>
                  <a:lnTo>
                    <a:pt x="523092" y="2347362"/>
                  </a:lnTo>
                  <a:lnTo>
                    <a:pt x="595605" y="2254136"/>
                  </a:lnTo>
                  <a:lnTo>
                    <a:pt x="653208" y="2171164"/>
                  </a:lnTo>
                  <a:lnTo>
                    <a:pt x="712123" y="2080853"/>
                  </a:lnTo>
                  <a:lnTo>
                    <a:pt x="773416" y="1998639"/>
                  </a:lnTo>
                  <a:lnTo>
                    <a:pt x="874855" y="1870472"/>
                  </a:lnTo>
                  <a:lnTo>
                    <a:pt x="945955" y="1774528"/>
                  </a:lnTo>
                  <a:lnTo>
                    <a:pt x="1015022" y="1682426"/>
                  </a:lnTo>
                  <a:lnTo>
                    <a:pt x="1116318" y="1542875"/>
                  </a:lnTo>
                  <a:lnTo>
                    <a:pt x="1176488" y="1461227"/>
                  </a:lnTo>
                  <a:lnTo>
                    <a:pt x="1315081" y="1260751"/>
                  </a:lnTo>
                  <a:lnTo>
                    <a:pt x="1407126" y="1118921"/>
                  </a:lnTo>
                  <a:lnTo>
                    <a:pt x="1508267" y="943154"/>
                  </a:lnTo>
                  <a:lnTo>
                    <a:pt x="1568338" y="848301"/>
                  </a:lnTo>
                  <a:lnTo>
                    <a:pt x="1699258" y="651465"/>
                  </a:lnTo>
                  <a:lnTo>
                    <a:pt x="1743019" y="594313"/>
                  </a:lnTo>
                  <a:lnTo>
                    <a:pt x="1791031" y="514302"/>
                  </a:lnTo>
                  <a:lnTo>
                    <a:pt x="1862285" y="418582"/>
                  </a:lnTo>
                  <a:lnTo>
                    <a:pt x="1927925" y="329040"/>
                  </a:lnTo>
                  <a:lnTo>
                    <a:pt x="1979266" y="263736"/>
                  </a:lnTo>
                  <a:lnTo>
                    <a:pt x="2002502" y="229482"/>
                  </a:lnTo>
                  <a:lnTo>
                    <a:pt x="2038646" y="188035"/>
                  </a:lnTo>
                  <a:lnTo>
                    <a:pt x="2082826" y="125272"/>
                  </a:lnTo>
                  <a:lnTo>
                    <a:pt x="2097812" y="107498"/>
                  </a:lnTo>
                  <a:lnTo>
                    <a:pt x="2114106" y="84170"/>
                  </a:lnTo>
                  <a:lnTo>
                    <a:pt x="2149646" y="42223"/>
                  </a:lnTo>
                  <a:lnTo>
                    <a:pt x="2160509" y="25177"/>
                  </a:lnTo>
                  <a:lnTo>
                    <a:pt x="2177113" y="6122"/>
                  </a:lnTo>
                  <a:lnTo>
                    <a:pt x="2180388" y="4066"/>
                  </a:lnTo>
                  <a:lnTo>
                    <a:pt x="2187415" y="1781"/>
                  </a:lnTo>
                  <a:lnTo>
                    <a:pt x="2215174" y="0"/>
                  </a:lnTo>
                  <a:lnTo>
                    <a:pt x="2219808" y="3360"/>
                  </a:lnTo>
                  <a:lnTo>
                    <a:pt x="2233132" y="15866"/>
                  </a:lnTo>
                  <a:lnTo>
                    <a:pt x="2236784" y="18181"/>
                  </a:lnTo>
                  <a:lnTo>
                    <a:pt x="2244229" y="20754"/>
                  </a:lnTo>
                  <a:lnTo>
                    <a:pt x="2246723" y="22710"/>
                  </a:lnTo>
                  <a:lnTo>
                    <a:pt x="2248385" y="25284"/>
                  </a:lnTo>
                  <a:lnTo>
                    <a:pt x="2257120" y="44608"/>
                  </a:lnTo>
                  <a:lnTo>
                    <a:pt x="2267424" y="59468"/>
                  </a:lnTo>
                  <a:lnTo>
                    <a:pt x="2278520" y="71915"/>
                  </a:lnTo>
                  <a:lnTo>
                    <a:pt x="2281013" y="77137"/>
                  </a:lnTo>
                  <a:lnTo>
                    <a:pt x="2294687" y="118483"/>
                  </a:lnTo>
                  <a:lnTo>
                    <a:pt x="2304096" y="141047"/>
                  </a:lnTo>
                  <a:lnTo>
                    <a:pt x="2311306" y="171427"/>
                  </a:lnTo>
                  <a:lnTo>
                    <a:pt x="2350798" y="266888"/>
                  </a:lnTo>
                  <a:lnTo>
                    <a:pt x="2363478" y="313289"/>
                  </a:lnTo>
                  <a:lnTo>
                    <a:pt x="2402981" y="400723"/>
                  </a:lnTo>
                  <a:lnTo>
                    <a:pt x="2433821" y="492886"/>
                  </a:lnTo>
                  <a:lnTo>
                    <a:pt x="2443138" y="521294"/>
                  </a:lnTo>
                  <a:lnTo>
                    <a:pt x="2540638" y="724204"/>
                  </a:lnTo>
                  <a:lnTo>
                    <a:pt x="2586912" y="812446"/>
                  </a:lnTo>
                  <a:lnTo>
                    <a:pt x="2643912" y="902310"/>
                  </a:lnTo>
                  <a:lnTo>
                    <a:pt x="2704240" y="984010"/>
                  </a:lnTo>
                  <a:lnTo>
                    <a:pt x="2766479" y="1064919"/>
                  </a:lnTo>
                  <a:lnTo>
                    <a:pt x="2843513" y="1164564"/>
                  </a:lnTo>
                  <a:lnTo>
                    <a:pt x="2908039" y="1256437"/>
                  </a:lnTo>
                  <a:lnTo>
                    <a:pt x="2979860" y="1346229"/>
                  </a:lnTo>
                  <a:lnTo>
                    <a:pt x="2984794" y="1354670"/>
                  </a:lnTo>
                  <a:lnTo>
                    <a:pt x="2997048" y="1367436"/>
                  </a:lnTo>
                  <a:lnTo>
                    <a:pt x="3003872" y="1372618"/>
                  </a:lnTo>
                  <a:lnTo>
                    <a:pt x="3018227" y="1391923"/>
                  </a:lnTo>
                  <a:lnTo>
                    <a:pt x="3064833" y="1478050"/>
                  </a:lnTo>
                  <a:lnTo>
                    <a:pt x="3094854" y="1525277"/>
                  </a:lnTo>
                  <a:lnTo>
                    <a:pt x="3124043" y="1563942"/>
                  </a:lnTo>
                  <a:lnTo>
                    <a:pt x="3140978" y="1595803"/>
                  </a:lnTo>
                  <a:lnTo>
                    <a:pt x="3142240" y="1601606"/>
                  </a:lnTo>
                  <a:lnTo>
                    <a:pt x="3143190" y="1610999"/>
                  </a:lnTo>
                  <a:lnTo>
                    <a:pt x="3132843" y="1611467"/>
                  </a:lnTo>
                  <a:lnTo>
                    <a:pt x="3042753" y="1614963"/>
                  </a:lnTo>
                  <a:lnTo>
                    <a:pt x="2951273" y="1626190"/>
                  </a:lnTo>
                  <a:lnTo>
                    <a:pt x="2934737" y="1630774"/>
                  </a:lnTo>
                  <a:lnTo>
                    <a:pt x="2911147" y="1634626"/>
                  </a:lnTo>
                  <a:lnTo>
                    <a:pt x="2778237" y="1672589"/>
                  </a:lnTo>
                  <a:lnTo>
                    <a:pt x="2686079" y="1692301"/>
                  </a:lnTo>
                  <a:lnTo>
                    <a:pt x="2590332" y="1723561"/>
                  </a:lnTo>
                  <a:lnTo>
                    <a:pt x="2520669" y="1746732"/>
                  </a:lnTo>
                  <a:lnTo>
                    <a:pt x="2214448" y="1841487"/>
                  </a:lnTo>
                  <a:lnTo>
                    <a:pt x="2135834" y="1866593"/>
                  </a:lnTo>
                  <a:lnTo>
                    <a:pt x="2050779" y="1889177"/>
                  </a:lnTo>
                  <a:lnTo>
                    <a:pt x="1958130" y="1902684"/>
                  </a:lnTo>
                  <a:lnTo>
                    <a:pt x="1872764" y="1931232"/>
                  </a:lnTo>
                  <a:lnTo>
                    <a:pt x="1744397" y="1978191"/>
                  </a:lnTo>
                  <a:lnTo>
                    <a:pt x="1650145" y="2011517"/>
                  </a:lnTo>
                  <a:lnTo>
                    <a:pt x="1619857" y="2020471"/>
                  </a:lnTo>
                  <a:lnTo>
                    <a:pt x="1531420" y="2060690"/>
                  </a:lnTo>
                  <a:lnTo>
                    <a:pt x="1444045" y="2102415"/>
                  </a:lnTo>
                  <a:lnTo>
                    <a:pt x="1354266" y="2148000"/>
                  </a:lnTo>
                  <a:lnTo>
                    <a:pt x="1301571" y="2170743"/>
                  </a:lnTo>
                  <a:lnTo>
                    <a:pt x="1214195" y="2228432"/>
                  </a:lnTo>
                  <a:lnTo>
                    <a:pt x="1118304" y="2282960"/>
                  </a:lnTo>
                  <a:lnTo>
                    <a:pt x="1026268" y="2334275"/>
                  </a:lnTo>
                  <a:lnTo>
                    <a:pt x="934933" y="2388938"/>
                  </a:lnTo>
                  <a:lnTo>
                    <a:pt x="850528" y="2446437"/>
                  </a:lnTo>
                  <a:lnTo>
                    <a:pt x="820404" y="2470381"/>
                  </a:lnTo>
                  <a:lnTo>
                    <a:pt x="714227" y="2528134"/>
                  </a:lnTo>
                  <a:lnTo>
                    <a:pt x="627812" y="2591572"/>
                  </a:lnTo>
                  <a:lnTo>
                    <a:pt x="541394" y="2658945"/>
                  </a:lnTo>
                  <a:lnTo>
                    <a:pt x="435056" y="2742572"/>
                  </a:lnTo>
                  <a:lnTo>
                    <a:pt x="341223" y="2813926"/>
                  </a:lnTo>
                  <a:lnTo>
                    <a:pt x="252750" y="2887084"/>
                  </a:lnTo>
                  <a:lnTo>
                    <a:pt x="160277" y="2961794"/>
                  </a:lnTo>
                  <a:lnTo>
                    <a:pt x="119407" y="2989395"/>
                  </a:lnTo>
                  <a:lnTo>
                    <a:pt x="107064" y="2994337"/>
                  </a:lnTo>
                  <a:lnTo>
                    <a:pt x="91515" y="3006740"/>
                  </a:lnTo>
                  <a:lnTo>
                    <a:pt x="70842" y="3026686"/>
                  </a:lnTo>
                  <a:lnTo>
                    <a:pt x="68818" y="3027424"/>
                  </a:lnTo>
                  <a:lnTo>
                    <a:pt x="63182" y="3028246"/>
                  </a:lnTo>
                  <a:lnTo>
                    <a:pt x="59901" y="3029735"/>
                  </a:lnTo>
                  <a:lnTo>
                    <a:pt x="47838" y="3038686"/>
                  </a:lnTo>
                  <a:lnTo>
                    <a:pt x="43275" y="3039601"/>
                  </a:lnTo>
                  <a:lnTo>
                    <a:pt x="36952" y="3040116"/>
                  </a:lnTo>
                  <a:lnTo>
                    <a:pt x="34290" y="3051763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8"/>
            <p:cNvSpPr/>
            <p:nvPr/>
          </p:nvSpPr>
          <p:spPr>
            <a:xfrm>
              <a:off x="2628900" y="5600700"/>
              <a:ext cx="3387" cy="1"/>
            </a:xfrm>
            <a:custGeom>
              <a:avLst/>
              <a:gdLst/>
              <a:ahLst/>
              <a:cxnLst/>
              <a:rect l="0" t="0" r="0" b="0"/>
              <a:pathLst>
                <a:path w="3387" h="1">
                  <a:moveTo>
                    <a:pt x="0" y="0"/>
                  </a:moveTo>
                  <a:lnTo>
                    <a:pt x="3386" y="0"/>
                  </a:lnTo>
                  <a:close/>
                </a:path>
              </a:pathLst>
            </a:custGeom>
            <a:ln w="38100">
              <a:solidFill>
                <a:srgbClr val="009D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03020" y="4648534"/>
            <a:ext cx="1988100" cy="1660138"/>
            <a:chOff x="1303020" y="4648534"/>
            <a:chExt cx="1988100" cy="1660138"/>
          </a:xfrm>
        </p:grpSpPr>
        <p:sp>
          <p:nvSpPr>
            <p:cNvPr id="21" name="SMARTPenAnnotation79"/>
            <p:cNvSpPr/>
            <p:nvPr/>
          </p:nvSpPr>
          <p:spPr>
            <a:xfrm>
              <a:off x="2060090" y="5143884"/>
              <a:ext cx="1231030" cy="1164788"/>
            </a:xfrm>
            <a:custGeom>
              <a:avLst/>
              <a:gdLst/>
              <a:ahLst/>
              <a:cxnLst/>
              <a:rect l="0" t="0" r="0" b="0"/>
              <a:pathLst>
                <a:path w="1231030" h="1164788">
                  <a:moveTo>
                    <a:pt x="1094590" y="536825"/>
                  </a:moveTo>
                  <a:lnTo>
                    <a:pt x="1094590" y="480794"/>
                  </a:lnTo>
                  <a:lnTo>
                    <a:pt x="1087816" y="450540"/>
                  </a:lnTo>
                  <a:lnTo>
                    <a:pt x="1068839" y="391511"/>
                  </a:lnTo>
                  <a:lnTo>
                    <a:pt x="1057322" y="366831"/>
                  </a:lnTo>
                  <a:lnTo>
                    <a:pt x="1042466" y="343162"/>
                  </a:lnTo>
                  <a:lnTo>
                    <a:pt x="1013952" y="308417"/>
                  </a:lnTo>
                  <a:lnTo>
                    <a:pt x="987583" y="273992"/>
                  </a:lnTo>
                  <a:lnTo>
                    <a:pt x="956204" y="239662"/>
                  </a:lnTo>
                  <a:lnTo>
                    <a:pt x="911467" y="193929"/>
                  </a:lnTo>
                  <a:lnTo>
                    <a:pt x="873961" y="159636"/>
                  </a:lnTo>
                  <a:lnTo>
                    <a:pt x="845403" y="138046"/>
                  </a:lnTo>
                  <a:lnTo>
                    <a:pt x="815776" y="119983"/>
                  </a:lnTo>
                  <a:lnTo>
                    <a:pt x="740198" y="77331"/>
                  </a:lnTo>
                  <a:lnTo>
                    <a:pt x="716089" y="65396"/>
                  </a:lnTo>
                  <a:lnTo>
                    <a:pt x="694936" y="56169"/>
                  </a:lnTo>
                  <a:lnTo>
                    <a:pt x="657886" y="41261"/>
                  </a:lnTo>
                  <a:lnTo>
                    <a:pt x="624486" y="26168"/>
                  </a:lnTo>
                  <a:lnTo>
                    <a:pt x="589321" y="14380"/>
                  </a:lnTo>
                  <a:lnTo>
                    <a:pt x="553796" y="6177"/>
                  </a:lnTo>
                  <a:lnTo>
                    <a:pt x="521073" y="2532"/>
                  </a:lnTo>
                  <a:lnTo>
                    <a:pt x="486210" y="912"/>
                  </a:lnTo>
                  <a:lnTo>
                    <a:pt x="430882" y="0"/>
                  </a:lnTo>
                  <a:lnTo>
                    <a:pt x="394478" y="1056"/>
                  </a:lnTo>
                  <a:lnTo>
                    <a:pt x="361366" y="5759"/>
                  </a:lnTo>
                  <a:lnTo>
                    <a:pt x="329716" y="12083"/>
                  </a:lnTo>
                  <a:lnTo>
                    <a:pt x="298716" y="19126"/>
                  </a:lnTo>
                  <a:lnTo>
                    <a:pt x="268004" y="26490"/>
                  </a:lnTo>
                  <a:lnTo>
                    <a:pt x="237422" y="37383"/>
                  </a:lnTo>
                  <a:lnTo>
                    <a:pt x="208166" y="51961"/>
                  </a:lnTo>
                  <a:lnTo>
                    <a:pt x="170275" y="80318"/>
                  </a:lnTo>
                  <a:lnTo>
                    <a:pt x="134919" y="106642"/>
                  </a:lnTo>
                  <a:lnTo>
                    <a:pt x="111809" y="127193"/>
                  </a:lnTo>
                  <a:lnTo>
                    <a:pt x="92225" y="152413"/>
                  </a:lnTo>
                  <a:lnTo>
                    <a:pt x="66919" y="191786"/>
                  </a:lnTo>
                  <a:lnTo>
                    <a:pt x="49837" y="222184"/>
                  </a:lnTo>
                  <a:lnTo>
                    <a:pt x="39948" y="244515"/>
                  </a:lnTo>
                  <a:lnTo>
                    <a:pt x="29545" y="269561"/>
                  </a:lnTo>
                  <a:lnTo>
                    <a:pt x="22610" y="291340"/>
                  </a:lnTo>
                  <a:lnTo>
                    <a:pt x="17987" y="310938"/>
                  </a:lnTo>
                  <a:lnTo>
                    <a:pt x="11579" y="347531"/>
                  </a:lnTo>
                  <a:lnTo>
                    <a:pt x="4498" y="384961"/>
                  </a:lnTo>
                  <a:lnTo>
                    <a:pt x="504" y="419377"/>
                  </a:lnTo>
                  <a:lnTo>
                    <a:pt x="0" y="452876"/>
                  </a:lnTo>
                  <a:lnTo>
                    <a:pt x="4009" y="488931"/>
                  </a:lnTo>
                  <a:lnTo>
                    <a:pt x="8126" y="513786"/>
                  </a:lnTo>
                  <a:lnTo>
                    <a:pt x="19473" y="575269"/>
                  </a:lnTo>
                  <a:lnTo>
                    <a:pt x="26055" y="603095"/>
                  </a:lnTo>
                  <a:lnTo>
                    <a:pt x="32983" y="627995"/>
                  </a:lnTo>
                  <a:lnTo>
                    <a:pt x="40142" y="650945"/>
                  </a:lnTo>
                  <a:lnTo>
                    <a:pt x="47455" y="672595"/>
                  </a:lnTo>
                  <a:lnTo>
                    <a:pt x="62353" y="713584"/>
                  </a:lnTo>
                  <a:lnTo>
                    <a:pt x="71152" y="733405"/>
                  </a:lnTo>
                  <a:lnTo>
                    <a:pt x="80828" y="752968"/>
                  </a:lnTo>
                  <a:lnTo>
                    <a:pt x="91088" y="772361"/>
                  </a:lnTo>
                  <a:lnTo>
                    <a:pt x="112649" y="810841"/>
                  </a:lnTo>
                  <a:lnTo>
                    <a:pt x="157535" y="887286"/>
                  </a:lnTo>
                  <a:lnTo>
                    <a:pt x="180281" y="922032"/>
                  </a:lnTo>
                  <a:lnTo>
                    <a:pt x="203090" y="954408"/>
                  </a:lnTo>
                  <a:lnTo>
                    <a:pt x="225928" y="985731"/>
                  </a:lnTo>
                  <a:lnTo>
                    <a:pt x="252164" y="1013199"/>
                  </a:lnTo>
                  <a:lnTo>
                    <a:pt x="280758" y="1038107"/>
                  </a:lnTo>
                  <a:lnTo>
                    <a:pt x="310400" y="1061878"/>
                  </a:lnTo>
                  <a:lnTo>
                    <a:pt x="337121" y="1081755"/>
                  </a:lnTo>
                  <a:lnTo>
                    <a:pt x="362967" y="1099057"/>
                  </a:lnTo>
                  <a:lnTo>
                    <a:pt x="391387" y="1115213"/>
                  </a:lnTo>
                  <a:lnTo>
                    <a:pt x="420952" y="1127473"/>
                  </a:lnTo>
                  <a:lnTo>
                    <a:pt x="451025" y="1137155"/>
                  </a:lnTo>
                  <a:lnTo>
                    <a:pt x="481324" y="1145692"/>
                  </a:lnTo>
                  <a:lnTo>
                    <a:pt x="526942" y="1157638"/>
                  </a:lnTo>
                  <a:lnTo>
                    <a:pt x="557399" y="1161992"/>
                  </a:lnTo>
                  <a:lnTo>
                    <a:pt x="587868" y="1163927"/>
                  </a:lnTo>
                  <a:lnTo>
                    <a:pt x="618343" y="1164787"/>
                  </a:lnTo>
                  <a:lnTo>
                    <a:pt x="648821" y="1161783"/>
                  </a:lnTo>
                  <a:lnTo>
                    <a:pt x="679300" y="1156214"/>
                  </a:lnTo>
                  <a:lnTo>
                    <a:pt x="761568" y="1138589"/>
                  </a:lnTo>
                  <a:lnTo>
                    <a:pt x="795027" y="1127703"/>
                  </a:lnTo>
                  <a:lnTo>
                    <a:pt x="826830" y="1114397"/>
                  </a:lnTo>
                  <a:lnTo>
                    <a:pt x="857899" y="1100017"/>
                  </a:lnTo>
                  <a:lnTo>
                    <a:pt x="903950" y="1077642"/>
                  </a:lnTo>
                  <a:lnTo>
                    <a:pt x="934508" y="1059128"/>
                  </a:lnTo>
                  <a:lnTo>
                    <a:pt x="989450" y="1022266"/>
                  </a:lnTo>
                  <a:lnTo>
                    <a:pt x="1025337" y="992233"/>
                  </a:lnTo>
                  <a:lnTo>
                    <a:pt x="1058731" y="960209"/>
                  </a:lnTo>
                  <a:lnTo>
                    <a:pt x="1093892" y="924386"/>
                  </a:lnTo>
                  <a:lnTo>
                    <a:pt x="1117986" y="895765"/>
                  </a:lnTo>
                  <a:lnTo>
                    <a:pt x="1140548" y="866957"/>
                  </a:lnTo>
                  <a:lnTo>
                    <a:pt x="1160736" y="837221"/>
                  </a:lnTo>
                  <a:lnTo>
                    <a:pt x="1180511" y="793189"/>
                  </a:lnTo>
                  <a:lnTo>
                    <a:pt x="1194584" y="767605"/>
                  </a:lnTo>
                  <a:lnTo>
                    <a:pt x="1205918" y="736761"/>
                  </a:lnTo>
                  <a:lnTo>
                    <a:pt x="1215189" y="703156"/>
                  </a:lnTo>
                  <a:lnTo>
                    <a:pt x="1223542" y="671287"/>
                  </a:lnTo>
                  <a:lnTo>
                    <a:pt x="1228102" y="640189"/>
                  </a:lnTo>
                  <a:lnTo>
                    <a:pt x="1230128" y="608165"/>
                  </a:lnTo>
                  <a:lnTo>
                    <a:pt x="1231029" y="572765"/>
                  </a:lnTo>
                  <a:lnTo>
                    <a:pt x="1228043" y="539252"/>
                  </a:lnTo>
                  <a:lnTo>
                    <a:pt x="1222482" y="506154"/>
                  </a:lnTo>
                  <a:lnTo>
                    <a:pt x="1215777" y="470277"/>
                  </a:lnTo>
                  <a:lnTo>
                    <a:pt x="1205177" y="436552"/>
                  </a:lnTo>
                  <a:lnTo>
                    <a:pt x="1193270" y="404630"/>
                  </a:lnTo>
                  <a:lnTo>
                    <a:pt x="1183744" y="373508"/>
                  </a:lnTo>
                  <a:lnTo>
                    <a:pt x="1168504" y="339357"/>
                  </a:lnTo>
                  <a:lnTo>
                    <a:pt x="1149030" y="304281"/>
                  </a:lnTo>
                  <a:lnTo>
                    <a:pt x="1127675" y="271759"/>
                  </a:lnTo>
                  <a:lnTo>
                    <a:pt x="1105484" y="240372"/>
                  </a:lnTo>
                  <a:lnTo>
                    <a:pt x="1081652" y="210758"/>
                  </a:lnTo>
                  <a:lnTo>
                    <a:pt x="1054126" y="184896"/>
                  </a:lnTo>
                  <a:lnTo>
                    <a:pt x="1016137" y="148917"/>
                  </a:lnTo>
                  <a:lnTo>
                    <a:pt x="989025" y="125662"/>
                  </a:lnTo>
                  <a:lnTo>
                    <a:pt x="960042" y="103896"/>
                  </a:lnTo>
                  <a:lnTo>
                    <a:pt x="930227" y="85756"/>
                  </a:lnTo>
                  <a:lnTo>
                    <a:pt x="900043" y="69227"/>
                  </a:lnTo>
                  <a:lnTo>
                    <a:pt x="839273" y="37919"/>
                  </a:lnTo>
                  <a:lnTo>
                    <a:pt x="812205" y="25953"/>
                  </a:lnTo>
                  <a:lnTo>
                    <a:pt x="788745" y="17671"/>
                  </a:lnTo>
                  <a:lnTo>
                    <a:pt x="751690" y="1104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80"/>
            <p:cNvSpPr/>
            <p:nvPr/>
          </p:nvSpPr>
          <p:spPr>
            <a:xfrm>
              <a:off x="1303020" y="4648534"/>
              <a:ext cx="525781" cy="700706"/>
            </a:xfrm>
            <a:custGeom>
              <a:avLst/>
              <a:gdLst/>
              <a:ahLst/>
              <a:cxnLst/>
              <a:rect l="0" t="0" r="0" b="0"/>
              <a:pathLst>
                <a:path w="525781" h="700706">
                  <a:moveTo>
                    <a:pt x="0" y="700705"/>
                  </a:moveTo>
                  <a:lnTo>
                    <a:pt x="34054" y="666652"/>
                  </a:lnTo>
                  <a:lnTo>
                    <a:pt x="43921" y="650010"/>
                  </a:lnTo>
                  <a:lnTo>
                    <a:pt x="53810" y="631184"/>
                  </a:lnTo>
                  <a:lnTo>
                    <a:pt x="66672" y="614350"/>
                  </a:lnTo>
                  <a:lnTo>
                    <a:pt x="80855" y="595016"/>
                  </a:lnTo>
                  <a:lnTo>
                    <a:pt x="88193" y="584526"/>
                  </a:lnTo>
                  <a:lnTo>
                    <a:pt x="96895" y="569912"/>
                  </a:lnTo>
                  <a:lnTo>
                    <a:pt x="106507" y="552550"/>
                  </a:lnTo>
                  <a:lnTo>
                    <a:pt x="116724" y="533355"/>
                  </a:lnTo>
                  <a:lnTo>
                    <a:pt x="126076" y="516749"/>
                  </a:lnTo>
                  <a:lnTo>
                    <a:pt x="134851" y="501868"/>
                  </a:lnTo>
                  <a:lnTo>
                    <a:pt x="151373" y="475173"/>
                  </a:lnTo>
                  <a:lnTo>
                    <a:pt x="182677" y="426991"/>
                  </a:lnTo>
                  <a:lnTo>
                    <a:pt x="190365" y="415359"/>
                  </a:lnTo>
                  <a:lnTo>
                    <a:pt x="196759" y="402525"/>
                  </a:lnTo>
                  <a:lnTo>
                    <a:pt x="202293" y="388888"/>
                  </a:lnTo>
                  <a:lnTo>
                    <a:pt x="207252" y="374717"/>
                  </a:lnTo>
                  <a:lnTo>
                    <a:pt x="213098" y="361460"/>
                  </a:lnTo>
                  <a:lnTo>
                    <a:pt x="219535" y="348812"/>
                  </a:lnTo>
                  <a:lnTo>
                    <a:pt x="226367" y="336570"/>
                  </a:lnTo>
                  <a:lnTo>
                    <a:pt x="233461" y="324598"/>
                  </a:lnTo>
                  <a:lnTo>
                    <a:pt x="248117" y="301137"/>
                  </a:lnTo>
                  <a:lnTo>
                    <a:pt x="293411" y="232118"/>
                  </a:lnTo>
                  <a:lnTo>
                    <a:pt x="308628" y="212621"/>
                  </a:lnTo>
                  <a:lnTo>
                    <a:pt x="322588" y="194219"/>
                  </a:lnTo>
                  <a:lnTo>
                    <a:pt x="338857" y="162439"/>
                  </a:lnTo>
                  <a:lnTo>
                    <a:pt x="345285" y="151361"/>
                  </a:lnTo>
                  <a:lnTo>
                    <a:pt x="357929" y="130162"/>
                  </a:lnTo>
                  <a:lnTo>
                    <a:pt x="367783" y="112274"/>
                  </a:lnTo>
                  <a:lnTo>
                    <a:pt x="374728" y="101408"/>
                  </a:lnTo>
                  <a:lnTo>
                    <a:pt x="383169" y="89084"/>
                  </a:lnTo>
                  <a:lnTo>
                    <a:pt x="392606" y="75788"/>
                  </a:lnTo>
                  <a:lnTo>
                    <a:pt x="402707" y="60574"/>
                  </a:lnTo>
                  <a:lnTo>
                    <a:pt x="439346" y="2324"/>
                  </a:lnTo>
                  <a:lnTo>
                    <a:pt x="441487" y="168"/>
                  </a:lnTo>
                  <a:lnTo>
                    <a:pt x="442915" y="0"/>
                  </a:lnTo>
                  <a:lnTo>
                    <a:pt x="443866" y="1158"/>
                  </a:lnTo>
                  <a:lnTo>
                    <a:pt x="444924" y="15992"/>
                  </a:lnTo>
                  <a:lnTo>
                    <a:pt x="445519" y="46131"/>
                  </a:lnTo>
                  <a:lnTo>
                    <a:pt x="445602" y="54772"/>
                  </a:lnTo>
                  <a:lnTo>
                    <a:pt x="446928" y="68154"/>
                  </a:lnTo>
                  <a:lnTo>
                    <a:pt x="449082" y="84694"/>
                  </a:lnTo>
                  <a:lnTo>
                    <a:pt x="451788" y="103341"/>
                  </a:lnTo>
                  <a:lnTo>
                    <a:pt x="458181" y="171474"/>
                  </a:lnTo>
                  <a:lnTo>
                    <a:pt x="461664" y="214534"/>
                  </a:lnTo>
                  <a:lnTo>
                    <a:pt x="465256" y="247051"/>
                  </a:lnTo>
                  <a:lnTo>
                    <a:pt x="468921" y="272540"/>
                  </a:lnTo>
                  <a:lnTo>
                    <a:pt x="472634" y="293341"/>
                  </a:lnTo>
                  <a:lnTo>
                    <a:pt x="475109" y="312289"/>
                  </a:lnTo>
                  <a:lnTo>
                    <a:pt x="476759" y="330001"/>
                  </a:lnTo>
                  <a:lnTo>
                    <a:pt x="477859" y="346890"/>
                  </a:lnTo>
                  <a:lnTo>
                    <a:pt x="481133" y="374658"/>
                  </a:lnTo>
                  <a:lnTo>
                    <a:pt x="495335" y="478651"/>
                  </a:lnTo>
                  <a:lnTo>
                    <a:pt x="497864" y="500599"/>
                  </a:lnTo>
                  <a:lnTo>
                    <a:pt x="500673" y="530489"/>
                  </a:lnTo>
                  <a:lnTo>
                    <a:pt x="501921" y="548007"/>
                  </a:lnTo>
                  <a:lnTo>
                    <a:pt x="503524" y="554456"/>
                  </a:lnTo>
                  <a:lnTo>
                    <a:pt x="508691" y="565009"/>
                  </a:lnTo>
                  <a:lnTo>
                    <a:pt x="511848" y="568332"/>
                  </a:lnTo>
                  <a:lnTo>
                    <a:pt x="515222" y="570546"/>
                  </a:lnTo>
                  <a:lnTo>
                    <a:pt x="518741" y="572022"/>
                  </a:lnTo>
                  <a:lnTo>
                    <a:pt x="521087" y="571737"/>
                  </a:lnTo>
                  <a:lnTo>
                    <a:pt x="522651" y="570276"/>
                  </a:lnTo>
                  <a:lnTo>
                    <a:pt x="525780" y="56354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81"/>
            <p:cNvSpPr/>
            <p:nvPr/>
          </p:nvSpPr>
          <p:spPr>
            <a:xfrm>
              <a:off x="1394460" y="4892039"/>
              <a:ext cx="640081" cy="114301"/>
            </a:xfrm>
            <a:custGeom>
              <a:avLst/>
              <a:gdLst/>
              <a:ahLst/>
              <a:cxnLst/>
              <a:rect l="0" t="0" r="0" b="0"/>
              <a:pathLst>
                <a:path w="640081" h="114301">
                  <a:moveTo>
                    <a:pt x="0" y="0"/>
                  </a:moveTo>
                  <a:lnTo>
                    <a:pt x="18203" y="12136"/>
                  </a:lnTo>
                  <a:lnTo>
                    <a:pt x="26105" y="15711"/>
                  </a:lnTo>
                  <a:lnTo>
                    <a:pt x="33913" y="18094"/>
                  </a:lnTo>
                  <a:lnTo>
                    <a:pt x="50632" y="20742"/>
                  </a:lnTo>
                  <a:lnTo>
                    <a:pt x="60425" y="21448"/>
                  </a:lnTo>
                  <a:lnTo>
                    <a:pt x="70763" y="21919"/>
                  </a:lnTo>
                  <a:lnTo>
                    <a:pt x="81465" y="23503"/>
                  </a:lnTo>
                  <a:lnTo>
                    <a:pt x="92410" y="25829"/>
                  </a:lnTo>
                  <a:lnTo>
                    <a:pt x="103517" y="28649"/>
                  </a:lnTo>
                  <a:lnTo>
                    <a:pt x="114731" y="30529"/>
                  </a:lnTo>
                  <a:lnTo>
                    <a:pt x="126017" y="31783"/>
                  </a:lnTo>
                  <a:lnTo>
                    <a:pt x="137351" y="32619"/>
                  </a:lnTo>
                  <a:lnTo>
                    <a:pt x="149987" y="34446"/>
                  </a:lnTo>
                  <a:lnTo>
                    <a:pt x="163491" y="36934"/>
                  </a:lnTo>
                  <a:lnTo>
                    <a:pt x="192043" y="43085"/>
                  </a:lnTo>
                  <a:lnTo>
                    <a:pt x="221665" y="50053"/>
                  </a:lnTo>
                  <a:lnTo>
                    <a:pt x="235407" y="52419"/>
                  </a:lnTo>
                  <a:lnTo>
                    <a:pt x="248378" y="53996"/>
                  </a:lnTo>
                  <a:lnTo>
                    <a:pt x="260835" y="55047"/>
                  </a:lnTo>
                  <a:lnTo>
                    <a:pt x="274220" y="57018"/>
                  </a:lnTo>
                  <a:lnTo>
                    <a:pt x="288223" y="59602"/>
                  </a:lnTo>
                  <a:lnTo>
                    <a:pt x="317329" y="65860"/>
                  </a:lnTo>
                  <a:lnTo>
                    <a:pt x="347198" y="72875"/>
                  </a:lnTo>
                  <a:lnTo>
                    <a:pt x="366085" y="76523"/>
                  </a:lnTo>
                  <a:lnTo>
                    <a:pt x="410778" y="83964"/>
                  </a:lnTo>
                  <a:lnTo>
                    <a:pt x="430062" y="86456"/>
                  </a:lnTo>
                  <a:lnTo>
                    <a:pt x="446728" y="88117"/>
                  </a:lnTo>
                  <a:lnTo>
                    <a:pt x="461648" y="89225"/>
                  </a:lnTo>
                  <a:lnTo>
                    <a:pt x="474136" y="91233"/>
                  </a:lnTo>
                  <a:lnTo>
                    <a:pt x="485000" y="93843"/>
                  </a:lnTo>
                  <a:lnTo>
                    <a:pt x="494783" y="96852"/>
                  </a:lnTo>
                  <a:lnTo>
                    <a:pt x="512427" y="100196"/>
                  </a:lnTo>
                  <a:lnTo>
                    <a:pt x="520688" y="101087"/>
                  </a:lnTo>
                  <a:lnTo>
                    <a:pt x="535085" y="101682"/>
                  </a:lnTo>
                  <a:lnTo>
                    <a:pt x="574789" y="102342"/>
                  </a:lnTo>
                  <a:lnTo>
                    <a:pt x="590202" y="103788"/>
                  </a:lnTo>
                  <a:lnTo>
                    <a:pt x="601748" y="106022"/>
                  </a:lnTo>
                  <a:lnTo>
                    <a:pt x="610715" y="108781"/>
                  </a:lnTo>
                  <a:lnTo>
                    <a:pt x="624066" y="111847"/>
                  </a:lnTo>
                  <a:lnTo>
                    <a:pt x="640080" y="11430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144721" y="5213791"/>
            <a:ext cx="1490520" cy="878192"/>
            <a:chOff x="6144721" y="5213791"/>
            <a:chExt cx="1490520" cy="878192"/>
          </a:xfrm>
        </p:grpSpPr>
        <p:sp>
          <p:nvSpPr>
            <p:cNvPr id="26" name="SMARTPenAnnotation82"/>
            <p:cNvSpPr/>
            <p:nvPr/>
          </p:nvSpPr>
          <p:spPr>
            <a:xfrm>
              <a:off x="6144721" y="5349865"/>
              <a:ext cx="893841" cy="742118"/>
            </a:xfrm>
            <a:custGeom>
              <a:avLst/>
              <a:gdLst/>
              <a:ahLst/>
              <a:cxnLst/>
              <a:rect l="0" t="0" r="0" b="0"/>
              <a:pathLst>
                <a:path w="893841" h="742118">
                  <a:moveTo>
                    <a:pt x="713279" y="45094"/>
                  </a:moveTo>
                  <a:lnTo>
                    <a:pt x="697369" y="29186"/>
                  </a:lnTo>
                  <a:lnTo>
                    <a:pt x="692513" y="26868"/>
                  </a:lnTo>
                  <a:lnTo>
                    <a:pt x="666467" y="19763"/>
                  </a:lnTo>
                  <a:lnTo>
                    <a:pt x="648024" y="13516"/>
                  </a:lnTo>
                  <a:lnTo>
                    <a:pt x="634215" y="10072"/>
                  </a:lnTo>
                  <a:lnTo>
                    <a:pt x="618660" y="6506"/>
                  </a:lnTo>
                  <a:lnTo>
                    <a:pt x="600670" y="4129"/>
                  </a:lnTo>
                  <a:lnTo>
                    <a:pt x="581056" y="2544"/>
                  </a:lnTo>
                  <a:lnTo>
                    <a:pt x="541483" y="783"/>
                  </a:lnTo>
                  <a:lnTo>
                    <a:pt x="506962" y="0"/>
                  </a:lnTo>
                  <a:lnTo>
                    <a:pt x="485564" y="1062"/>
                  </a:lnTo>
                  <a:lnTo>
                    <a:pt x="461139" y="3040"/>
                  </a:lnTo>
                  <a:lnTo>
                    <a:pt x="434696" y="5628"/>
                  </a:lnTo>
                  <a:lnTo>
                    <a:pt x="411987" y="8623"/>
                  </a:lnTo>
                  <a:lnTo>
                    <a:pt x="391767" y="11890"/>
                  </a:lnTo>
                  <a:lnTo>
                    <a:pt x="373207" y="15338"/>
                  </a:lnTo>
                  <a:lnTo>
                    <a:pt x="339039" y="22556"/>
                  </a:lnTo>
                  <a:lnTo>
                    <a:pt x="322815" y="26259"/>
                  </a:lnTo>
                  <a:lnTo>
                    <a:pt x="301840" y="32537"/>
                  </a:lnTo>
                  <a:lnTo>
                    <a:pt x="277696" y="40533"/>
                  </a:lnTo>
                  <a:lnTo>
                    <a:pt x="196284" y="68606"/>
                  </a:lnTo>
                  <a:lnTo>
                    <a:pt x="180655" y="74739"/>
                  </a:lnTo>
                  <a:lnTo>
                    <a:pt x="165157" y="81367"/>
                  </a:lnTo>
                  <a:lnTo>
                    <a:pt x="149744" y="88326"/>
                  </a:lnTo>
                  <a:lnTo>
                    <a:pt x="122459" y="106219"/>
                  </a:lnTo>
                  <a:lnTo>
                    <a:pt x="98902" y="125601"/>
                  </a:lnTo>
                  <a:lnTo>
                    <a:pt x="79966" y="142682"/>
                  </a:lnTo>
                  <a:lnTo>
                    <a:pt x="63083" y="162127"/>
                  </a:lnTo>
                  <a:lnTo>
                    <a:pt x="47113" y="184739"/>
                  </a:lnTo>
                  <a:lnTo>
                    <a:pt x="39298" y="197881"/>
                  </a:lnTo>
                  <a:lnTo>
                    <a:pt x="31548" y="211722"/>
                  </a:lnTo>
                  <a:lnTo>
                    <a:pt x="25111" y="224759"/>
                  </a:lnTo>
                  <a:lnTo>
                    <a:pt x="19551" y="237261"/>
                  </a:lnTo>
                  <a:lnTo>
                    <a:pt x="14573" y="249406"/>
                  </a:lnTo>
                  <a:lnTo>
                    <a:pt x="9985" y="261312"/>
                  </a:lnTo>
                  <a:lnTo>
                    <a:pt x="1500" y="284701"/>
                  </a:lnTo>
                  <a:lnTo>
                    <a:pt x="0" y="297542"/>
                  </a:lnTo>
                  <a:lnTo>
                    <a:pt x="269" y="311183"/>
                  </a:lnTo>
                  <a:lnTo>
                    <a:pt x="1719" y="325357"/>
                  </a:lnTo>
                  <a:lnTo>
                    <a:pt x="3956" y="339886"/>
                  </a:lnTo>
                  <a:lnTo>
                    <a:pt x="6716" y="354652"/>
                  </a:lnTo>
                  <a:lnTo>
                    <a:pt x="9827" y="369576"/>
                  </a:lnTo>
                  <a:lnTo>
                    <a:pt x="13171" y="383336"/>
                  </a:lnTo>
                  <a:lnTo>
                    <a:pt x="16670" y="396319"/>
                  </a:lnTo>
                  <a:lnTo>
                    <a:pt x="20273" y="408784"/>
                  </a:lnTo>
                  <a:lnTo>
                    <a:pt x="25215" y="422174"/>
                  </a:lnTo>
                  <a:lnTo>
                    <a:pt x="31050" y="436181"/>
                  </a:lnTo>
                  <a:lnTo>
                    <a:pt x="37479" y="450598"/>
                  </a:lnTo>
                  <a:lnTo>
                    <a:pt x="45576" y="464021"/>
                  </a:lnTo>
                  <a:lnTo>
                    <a:pt x="54783" y="476778"/>
                  </a:lnTo>
                  <a:lnTo>
                    <a:pt x="64731" y="489094"/>
                  </a:lnTo>
                  <a:lnTo>
                    <a:pt x="75173" y="501114"/>
                  </a:lnTo>
                  <a:lnTo>
                    <a:pt x="85945" y="512937"/>
                  </a:lnTo>
                  <a:lnTo>
                    <a:pt x="108074" y="536235"/>
                  </a:lnTo>
                  <a:lnTo>
                    <a:pt x="130609" y="559289"/>
                  </a:lnTo>
                  <a:lnTo>
                    <a:pt x="156711" y="582235"/>
                  </a:lnTo>
                  <a:lnTo>
                    <a:pt x="183976" y="605134"/>
                  </a:lnTo>
                  <a:lnTo>
                    <a:pt x="208792" y="628011"/>
                  </a:lnTo>
                  <a:lnTo>
                    <a:pt x="235909" y="647492"/>
                  </a:lnTo>
                  <a:lnTo>
                    <a:pt x="250252" y="656243"/>
                  </a:lnTo>
                  <a:lnTo>
                    <a:pt x="264894" y="665886"/>
                  </a:lnTo>
                  <a:lnTo>
                    <a:pt x="294710" y="686762"/>
                  </a:lnTo>
                  <a:lnTo>
                    <a:pt x="311043" y="695122"/>
                  </a:lnTo>
                  <a:lnTo>
                    <a:pt x="328281" y="701966"/>
                  </a:lnTo>
                  <a:lnTo>
                    <a:pt x="346124" y="707799"/>
                  </a:lnTo>
                  <a:lnTo>
                    <a:pt x="363098" y="712957"/>
                  </a:lnTo>
                  <a:lnTo>
                    <a:pt x="395506" y="722076"/>
                  </a:lnTo>
                  <a:lnTo>
                    <a:pt x="442312" y="734349"/>
                  </a:lnTo>
                  <a:lnTo>
                    <a:pt x="457704" y="737008"/>
                  </a:lnTo>
                  <a:lnTo>
                    <a:pt x="473045" y="738780"/>
                  </a:lnTo>
                  <a:lnTo>
                    <a:pt x="488353" y="739962"/>
                  </a:lnTo>
                  <a:lnTo>
                    <a:pt x="503639" y="740749"/>
                  </a:lnTo>
                  <a:lnTo>
                    <a:pt x="534169" y="741624"/>
                  </a:lnTo>
                  <a:lnTo>
                    <a:pt x="579916" y="742117"/>
                  </a:lnTo>
                  <a:lnTo>
                    <a:pt x="607017" y="738845"/>
                  </a:lnTo>
                  <a:lnTo>
                    <a:pt x="633031" y="733158"/>
                  </a:lnTo>
                  <a:lnTo>
                    <a:pt x="661527" y="726397"/>
                  </a:lnTo>
                  <a:lnTo>
                    <a:pt x="687737" y="715772"/>
                  </a:lnTo>
                  <a:lnTo>
                    <a:pt x="712087" y="702584"/>
                  </a:lnTo>
                  <a:lnTo>
                    <a:pt x="735609" y="688255"/>
                  </a:lnTo>
                  <a:lnTo>
                    <a:pt x="758763" y="670034"/>
                  </a:lnTo>
                  <a:lnTo>
                    <a:pt x="780484" y="650505"/>
                  </a:lnTo>
                  <a:lnTo>
                    <a:pt x="798604" y="633359"/>
                  </a:lnTo>
                  <a:lnTo>
                    <a:pt x="815124" y="610499"/>
                  </a:lnTo>
                  <a:lnTo>
                    <a:pt x="830933" y="584675"/>
                  </a:lnTo>
                  <a:lnTo>
                    <a:pt x="846426" y="560499"/>
                  </a:lnTo>
                  <a:lnTo>
                    <a:pt x="852844" y="547447"/>
                  </a:lnTo>
                  <a:lnTo>
                    <a:pt x="858392" y="533666"/>
                  </a:lnTo>
                  <a:lnTo>
                    <a:pt x="876422" y="481116"/>
                  </a:lnTo>
                  <a:lnTo>
                    <a:pt x="880461" y="467855"/>
                  </a:lnTo>
                  <a:lnTo>
                    <a:pt x="888335" y="439575"/>
                  </a:lnTo>
                  <a:lnTo>
                    <a:pt x="890943" y="423651"/>
                  </a:lnTo>
                  <a:lnTo>
                    <a:pt x="892682" y="406686"/>
                  </a:lnTo>
                  <a:lnTo>
                    <a:pt x="893840" y="389025"/>
                  </a:lnTo>
                  <a:lnTo>
                    <a:pt x="893343" y="372172"/>
                  </a:lnTo>
                  <a:lnTo>
                    <a:pt x="891742" y="355856"/>
                  </a:lnTo>
                  <a:lnTo>
                    <a:pt x="889404" y="339899"/>
                  </a:lnTo>
                  <a:lnTo>
                    <a:pt x="885305" y="319101"/>
                  </a:lnTo>
                  <a:lnTo>
                    <a:pt x="873978" y="268899"/>
                  </a:lnTo>
                  <a:lnTo>
                    <a:pt x="868672" y="247637"/>
                  </a:lnTo>
                  <a:lnTo>
                    <a:pt x="863864" y="229653"/>
                  </a:lnTo>
                  <a:lnTo>
                    <a:pt x="859389" y="213853"/>
                  </a:lnTo>
                  <a:lnTo>
                    <a:pt x="853865" y="199511"/>
                  </a:lnTo>
                  <a:lnTo>
                    <a:pt x="847643" y="186138"/>
                  </a:lnTo>
                  <a:lnTo>
                    <a:pt x="840955" y="173414"/>
                  </a:lnTo>
                  <a:lnTo>
                    <a:pt x="833956" y="161121"/>
                  </a:lnTo>
                  <a:lnTo>
                    <a:pt x="826751" y="149115"/>
                  </a:lnTo>
                  <a:lnTo>
                    <a:pt x="811970" y="126886"/>
                  </a:lnTo>
                  <a:lnTo>
                    <a:pt x="796935" y="108539"/>
                  </a:lnTo>
                  <a:lnTo>
                    <a:pt x="781786" y="91919"/>
                  </a:lnTo>
                  <a:lnTo>
                    <a:pt x="758976" y="68282"/>
                  </a:lnTo>
                  <a:lnTo>
                    <a:pt x="751365" y="60553"/>
                  </a:lnTo>
                  <a:lnTo>
                    <a:pt x="743749" y="55400"/>
                  </a:lnTo>
                  <a:lnTo>
                    <a:pt x="728514" y="49675"/>
                  </a:lnTo>
                  <a:lnTo>
                    <a:pt x="705657" y="46452"/>
                  </a:lnTo>
                  <a:lnTo>
                    <a:pt x="679991" y="45273"/>
                  </a:lnTo>
                  <a:lnTo>
                    <a:pt x="667559" y="45094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83"/>
            <p:cNvSpPr/>
            <p:nvPr/>
          </p:nvSpPr>
          <p:spPr>
            <a:xfrm>
              <a:off x="7120890" y="5213791"/>
              <a:ext cx="514351" cy="718379"/>
            </a:xfrm>
            <a:custGeom>
              <a:avLst/>
              <a:gdLst/>
              <a:ahLst/>
              <a:cxnLst/>
              <a:rect l="0" t="0" r="0" b="0"/>
              <a:pathLst>
                <a:path w="514351" h="718379">
                  <a:moveTo>
                    <a:pt x="0" y="524068"/>
                  </a:moveTo>
                  <a:lnTo>
                    <a:pt x="12135" y="511933"/>
                  </a:lnTo>
                  <a:lnTo>
                    <a:pt x="15710" y="507088"/>
                  </a:lnTo>
                  <a:lnTo>
                    <a:pt x="19681" y="498318"/>
                  </a:lnTo>
                  <a:lnTo>
                    <a:pt x="23281" y="494202"/>
                  </a:lnTo>
                  <a:lnTo>
                    <a:pt x="39212" y="481070"/>
                  </a:lnTo>
                  <a:lnTo>
                    <a:pt x="70163" y="440974"/>
                  </a:lnTo>
                  <a:lnTo>
                    <a:pt x="84875" y="422952"/>
                  </a:lnTo>
                  <a:lnTo>
                    <a:pt x="97223" y="408397"/>
                  </a:lnTo>
                  <a:lnTo>
                    <a:pt x="107995" y="396154"/>
                  </a:lnTo>
                  <a:lnTo>
                    <a:pt x="117717" y="385452"/>
                  </a:lnTo>
                  <a:lnTo>
                    <a:pt x="131905" y="363401"/>
                  </a:lnTo>
                  <a:lnTo>
                    <a:pt x="137466" y="352187"/>
                  </a:lnTo>
                  <a:lnTo>
                    <a:pt x="147524" y="334551"/>
                  </a:lnTo>
                  <a:lnTo>
                    <a:pt x="175633" y="287862"/>
                  </a:lnTo>
                  <a:lnTo>
                    <a:pt x="188208" y="264997"/>
                  </a:lnTo>
                  <a:lnTo>
                    <a:pt x="199132" y="243404"/>
                  </a:lnTo>
                  <a:lnTo>
                    <a:pt x="208955" y="222659"/>
                  </a:lnTo>
                  <a:lnTo>
                    <a:pt x="218043" y="206289"/>
                  </a:lnTo>
                  <a:lnTo>
                    <a:pt x="226642" y="192835"/>
                  </a:lnTo>
                  <a:lnTo>
                    <a:pt x="234915" y="181326"/>
                  </a:lnTo>
                  <a:lnTo>
                    <a:pt x="241700" y="169844"/>
                  </a:lnTo>
                  <a:lnTo>
                    <a:pt x="247493" y="158379"/>
                  </a:lnTo>
                  <a:lnTo>
                    <a:pt x="252625" y="146925"/>
                  </a:lnTo>
                  <a:lnTo>
                    <a:pt x="259856" y="132940"/>
                  </a:lnTo>
                  <a:lnTo>
                    <a:pt x="268487" y="117266"/>
                  </a:lnTo>
                  <a:lnTo>
                    <a:pt x="278051" y="100467"/>
                  </a:lnTo>
                  <a:lnTo>
                    <a:pt x="284427" y="86727"/>
                  </a:lnTo>
                  <a:lnTo>
                    <a:pt x="291512" y="64688"/>
                  </a:lnTo>
                  <a:lnTo>
                    <a:pt x="298047" y="49813"/>
                  </a:lnTo>
                  <a:lnTo>
                    <a:pt x="305185" y="36428"/>
                  </a:lnTo>
                  <a:lnTo>
                    <a:pt x="312591" y="17779"/>
                  </a:lnTo>
                  <a:lnTo>
                    <a:pt x="316344" y="11283"/>
                  </a:lnTo>
                  <a:lnTo>
                    <a:pt x="320116" y="6951"/>
                  </a:lnTo>
                  <a:lnTo>
                    <a:pt x="329227" y="0"/>
                  </a:lnTo>
                  <a:lnTo>
                    <a:pt x="329974" y="1969"/>
                  </a:lnTo>
                  <a:lnTo>
                    <a:pt x="331027" y="21957"/>
                  </a:lnTo>
                  <a:lnTo>
                    <a:pt x="331272" y="54528"/>
                  </a:lnTo>
                  <a:lnTo>
                    <a:pt x="332608" y="70071"/>
                  </a:lnTo>
                  <a:lnTo>
                    <a:pt x="334768" y="84244"/>
                  </a:lnTo>
                  <a:lnTo>
                    <a:pt x="337479" y="97502"/>
                  </a:lnTo>
                  <a:lnTo>
                    <a:pt x="339286" y="110151"/>
                  </a:lnTo>
                  <a:lnTo>
                    <a:pt x="340490" y="122393"/>
                  </a:lnTo>
                  <a:lnTo>
                    <a:pt x="341294" y="134365"/>
                  </a:lnTo>
                  <a:lnTo>
                    <a:pt x="343099" y="146156"/>
                  </a:lnTo>
                  <a:lnTo>
                    <a:pt x="345572" y="157827"/>
                  </a:lnTo>
                  <a:lnTo>
                    <a:pt x="358668" y="210001"/>
                  </a:lnTo>
                  <a:lnTo>
                    <a:pt x="441242" y="516523"/>
                  </a:lnTo>
                  <a:lnTo>
                    <a:pt x="449261" y="543575"/>
                  </a:lnTo>
                  <a:lnTo>
                    <a:pt x="460915" y="580225"/>
                  </a:lnTo>
                  <a:lnTo>
                    <a:pt x="466026" y="594526"/>
                  </a:lnTo>
                  <a:lnTo>
                    <a:pt x="489094" y="656331"/>
                  </a:lnTo>
                  <a:lnTo>
                    <a:pt x="493702" y="669394"/>
                  </a:lnTo>
                  <a:lnTo>
                    <a:pt x="502210" y="690681"/>
                  </a:lnTo>
                  <a:lnTo>
                    <a:pt x="514350" y="71837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84"/>
            <p:cNvSpPr/>
            <p:nvPr/>
          </p:nvSpPr>
          <p:spPr>
            <a:xfrm>
              <a:off x="7143750" y="5429250"/>
              <a:ext cx="434341" cy="251460"/>
            </a:xfrm>
            <a:custGeom>
              <a:avLst/>
              <a:gdLst/>
              <a:ahLst/>
              <a:cxnLst/>
              <a:rect l="0" t="0" r="0" b="0"/>
              <a:pathLst>
                <a:path w="434341" h="251460">
                  <a:moveTo>
                    <a:pt x="0" y="0"/>
                  </a:moveTo>
                  <a:lnTo>
                    <a:pt x="6067" y="6067"/>
                  </a:lnTo>
                  <a:lnTo>
                    <a:pt x="9125" y="7854"/>
                  </a:lnTo>
                  <a:lnTo>
                    <a:pt x="20765" y="11640"/>
                  </a:lnTo>
                  <a:lnTo>
                    <a:pt x="32935" y="17026"/>
                  </a:lnTo>
                  <a:lnTo>
                    <a:pt x="54068" y="27199"/>
                  </a:lnTo>
                  <a:lnTo>
                    <a:pt x="65254" y="33372"/>
                  </a:lnTo>
                  <a:lnTo>
                    <a:pt x="107529" y="57724"/>
                  </a:lnTo>
                  <a:lnTo>
                    <a:pt x="128647" y="69258"/>
                  </a:lnTo>
                  <a:lnTo>
                    <a:pt x="139104" y="75382"/>
                  </a:lnTo>
                  <a:lnTo>
                    <a:pt x="160883" y="88959"/>
                  </a:lnTo>
                  <a:lnTo>
                    <a:pt x="194565" y="110883"/>
                  </a:lnTo>
                  <a:lnTo>
                    <a:pt x="205910" y="117102"/>
                  </a:lnTo>
                  <a:lnTo>
                    <a:pt x="217283" y="122518"/>
                  </a:lnTo>
                  <a:lnTo>
                    <a:pt x="228675" y="127398"/>
                  </a:lnTo>
                  <a:lnTo>
                    <a:pt x="243890" y="135732"/>
                  </a:lnTo>
                  <a:lnTo>
                    <a:pt x="261653" y="146368"/>
                  </a:lnTo>
                  <a:lnTo>
                    <a:pt x="281116" y="158539"/>
                  </a:lnTo>
                  <a:lnTo>
                    <a:pt x="296630" y="167922"/>
                  </a:lnTo>
                  <a:lnTo>
                    <a:pt x="309514" y="175448"/>
                  </a:lnTo>
                  <a:lnTo>
                    <a:pt x="320642" y="181735"/>
                  </a:lnTo>
                  <a:lnTo>
                    <a:pt x="331871" y="187197"/>
                  </a:lnTo>
                  <a:lnTo>
                    <a:pt x="343168" y="192108"/>
                  </a:lnTo>
                  <a:lnTo>
                    <a:pt x="354508" y="196651"/>
                  </a:lnTo>
                  <a:lnTo>
                    <a:pt x="364608" y="202221"/>
                  </a:lnTo>
                  <a:lnTo>
                    <a:pt x="373882" y="208474"/>
                  </a:lnTo>
                  <a:lnTo>
                    <a:pt x="382604" y="215182"/>
                  </a:lnTo>
                  <a:lnTo>
                    <a:pt x="389690" y="220925"/>
                  </a:lnTo>
                  <a:lnTo>
                    <a:pt x="395683" y="226023"/>
                  </a:lnTo>
                  <a:lnTo>
                    <a:pt x="400949" y="230692"/>
                  </a:lnTo>
                  <a:lnTo>
                    <a:pt x="406999" y="235074"/>
                  </a:lnTo>
                  <a:lnTo>
                    <a:pt x="413572" y="239266"/>
                  </a:lnTo>
                  <a:lnTo>
                    <a:pt x="434340" y="25145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SMARTPenAnnotation85"/>
          <p:cNvSpPr/>
          <p:nvPr/>
        </p:nvSpPr>
        <p:spPr>
          <a:xfrm>
            <a:off x="3154680" y="2640359"/>
            <a:ext cx="742950" cy="445572"/>
          </a:xfrm>
          <a:custGeom>
            <a:avLst/>
            <a:gdLst/>
            <a:ahLst/>
            <a:cxnLst/>
            <a:rect l="0" t="0" r="0" b="0"/>
            <a:pathLst>
              <a:path w="742950" h="445572">
                <a:moveTo>
                  <a:pt x="742949" y="68550"/>
                </a:moveTo>
                <a:lnTo>
                  <a:pt x="711132" y="52642"/>
                </a:lnTo>
                <a:lnTo>
                  <a:pt x="693249" y="45393"/>
                </a:lnTo>
                <a:lnTo>
                  <a:pt x="672600" y="37938"/>
                </a:lnTo>
                <a:lnTo>
                  <a:pt x="650723" y="30392"/>
                </a:lnTo>
                <a:lnTo>
                  <a:pt x="630665" y="25331"/>
                </a:lnTo>
                <a:lnTo>
                  <a:pt x="574512" y="12935"/>
                </a:lnTo>
                <a:lnTo>
                  <a:pt x="548108" y="8613"/>
                </a:lnTo>
                <a:lnTo>
                  <a:pt x="524155" y="5732"/>
                </a:lnTo>
                <a:lnTo>
                  <a:pt x="501837" y="3812"/>
                </a:lnTo>
                <a:lnTo>
                  <a:pt x="483147" y="2532"/>
                </a:lnTo>
                <a:lnTo>
                  <a:pt x="452222" y="1109"/>
                </a:lnTo>
                <a:lnTo>
                  <a:pt x="422391" y="476"/>
                </a:lnTo>
                <a:lnTo>
                  <a:pt x="322267" y="0"/>
                </a:lnTo>
                <a:lnTo>
                  <a:pt x="307554" y="1260"/>
                </a:lnTo>
                <a:lnTo>
                  <a:pt x="291396" y="3370"/>
                </a:lnTo>
                <a:lnTo>
                  <a:pt x="274274" y="6047"/>
                </a:lnTo>
                <a:lnTo>
                  <a:pt x="260319" y="9101"/>
                </a:lnTo>
                <a:lnTo>
                  <a:pt x="238041" y="15882"/>
                </a:lnTo>
                <a:lnTo>
                  <a:pt x="223059" y="23129"/>
                </a:lnTo>
                <a:lnTo>
                  <a:pt x="207485" y="34349"/>
                </a:lnTo>
                <a:lnTo>
                  <a:pt x="203093" y="38129"/>
                </a:lnTo>
                <a:lnTo>
                  <a:pt x="200165" y="41920"/>
                </a:lnTo>
                <a:lnTo>
                  <a:pt x="196912" y="49518"/>
                </a:lnTo>
                <a:lnTo>
                  <a:pt x="197315" y="53322"/>
                </a:lnTo>
                <a:lnTo>
                  <a:pt x="198853" y="57128"/>
                </a:lnTo>
                <a:lnTo>
                  <a:pt x="201148" y="60936"/>
                </a:lnTo>
                <a:lnTo>
                  <a:pt x="210472" y="68553"/>
                </a:lnTo>
                <a:lnTo>
                  <a:pt x="230002" y="79981"/>
                </a:lnTo>
                <a:lnTo>
                  <a:pt x="245732" y="88871"/>
                </a:lnTo>
                <a:lnTo>
                  <a:pt x="265424" y="101288"/>
                </a:lnTo>
                <a:lnTo>
                  <a:pt x="288710" y="113236"/>
                </a:lnTo>
                <a:lnTo>
                  <a:pt x="387662" y="161377"/>
                </a:lnTo>
                <a:lnTo>
                  <a:pt x="410841" y="173615"/>
                </a:lnTo>
                <a:lnTo>
                  <a:pt x="458280" y="199587"/>
                </a:lnTo>
                <a:lnTo>
                  <a:pt x="479270" y="211879"/>
                </a:lnTo>
                <a:lnTo>
                  <a:pt x="488423" y="218713"/>
                </a:lnTo>
                <a:lnTo>
                  <a:pt x="497065" y="225809"/>
                </a:lnTo>
                <a:lnTo>
                  <a:pt x="505367" y="233079"/>
                </a:lnTo>
                <a:lnTo>
                  <a:pt x="513441" y="240466"/>
                </a:lnTo>
                <a:lnTo>
                  <a:pt x="533554" y="259612"/>
                </a:lnTo>
                <a:lnTo>
                  <a:pt x="538582" y="264505"/>
                </a:lnTo>
                <a:lnTo>
                  <a:pt x="541935" y="269037"/>
                </a:lnTo>
                <a:lnTo>
                  <a:pt x="545660" y="277459"/>
                </a:lnTo>
                <a:lnTo>
                  <a:pt x="547315" y="288822"/>
                </a:lnTo>
                <a:lnTo>
                  <a:pt x="548051" y="301069"/>
                </a:lnTo>
                <a:lnTo>
                  <a:pt x="548378" y="310745"/>
                </a:lnTo>
                <a:lnTo>
                  <a:pt x="545137" y="322666"/>
                </a:lnTo>
                <a:lnTo>
                  <a:pt x="539463" y="335161"/>
                </a:lnTo>
                <a:lnTo>
                  <a:pt x="532708" y="344947"/>
                </a:lnTo>
                <a:lnTo>
                  <a:pt x="522085" y="353530"/>
                </a:lnTo>
                <a:lnTo>
                  <a:pt x="501825" y="365502"/>
                </a:lnTo>
                <a:lnTo>
                  <a:pt x="479735" y="377093"/>
                </a:lnTo>
                <a:lnTo>
                  <a:pt x="463405" y="384750"/>
                </a:lnTo>
                <a:lnTo>
                  <a:pt x="443448" y="392387"/>
                </a:lnTo>
                <a:lnTo>
                  <a:pt x="397051" y="408908"/>
                </a:lnTo>
                <a:lnTo>
                  <a:pt x="364850" y="421327"/>
                </a:lnTo>
                <a:lnTo>
                  <a:pt x="351183" y="425655"/>
                </a:lnTo>
                <a:lnTo>
                  <a:pt x="329225" y="430463"/>
                </a:lnTo>
                <a:lnTo>
                  <a:pt x="284379" y="439238"/>
                </a:lnTo>
                <a:lnTo>
                  <a:pt x="269596" y="441406"/>
                </a:lnTo>
                <a:lnTo>
                  <a:pt x="255930" y="442851"/>
                </a:lnTo>
                <a:lnTo>
                  <a:pt x="243010" y="443814"/>
                </a:lnTo>
                <a:lnTo>
                  <a:pt x="221881" y="444884"/>
                </a:lnTo>
                <a:lnTo>
                  <a:pt x="201484" y="445360"/>
                </a:lnTo>
                <a:lnTo>
                  <a:pt x="175484" y="445571"/>
                </a:lnTo>
                <a:lnTo>
                  <a:pt x="162710" y="444358"/>
                </a:lnTo>
                <a:lnTo>
                  <a:pt x="150383" y="442279"/>
                </a:lnTo>
                <a:lnTo>
                  <a:pt x="125257" y="436582"/>
                </a:lnTo>
                <a:lnTo>
                  <a:pt x="97156" y="429817"/>
                </a:lnTo>
                <a:lnTo>
                  <a:pt x="83821" y="426235"/>
                </a:lnTo>
                <a:lnTo>
                  <a:pt x="58843" y="418868"/>
                </a:lnTo>
                <a:lnTo>
                  <a:pt x="38429" y="407974"/>
                </a:lnTo>
                <a:lnTo>
                  <a:pt x="22160" y="397205"/>
                </a:lnTo>
                <a:lnTo>
                  <a:pt x="10695" y="392419"/>
                </a:lnTo>
                <a:lnTo>
                  <a:pt x="7130" y="389873"/>
                </a:lnTo>
                <a:lnTo>
                  <a:pt x="4753" y="386906"/>
                </a:lnTo>
                <a:lnTo>
                  <a:pt x="3169" y="383657"/>
                </a:lnTo>
                <a:lnTo>
                  <a:pt x="1408" y="376661"/>
                </a:lnTo>
                <a:lnTo>
                  <a:pt x="123" y="363303"/>
                </a:lnTo>
                <a:lnTo>
                  <a:pt x="0" y="35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292171" y="1530261"/>
            <a:ext cx="1673791" cy="1521503"/>
            <a:chOff x="4292171" y="1530261"/>
            <a:chExt cx="1673791" cy="1521503"/>
          </a:xfrm>
        </p:grpSpPr>
        <p:sp>
          <p:nvSpPr>
            <p:cNvPr id="32" name="SMARTPenAnnotation86"/>
            <p:cNvSpPr/>
            <p:nvPr/>
          </p:nvSpPr>
          <p:spPr>
            <a:xfrm>
              <a:off x="5377439" y="2554157"/>
              <a:ext cx="588523" cy="497607"/>
            </a:xfrm>
            <a:custGeom>
              <a:avLst/>
              <a:gdLst/>
              <a:ahLst/>
              <a:cxnLst/>
              <a:rect l="0" t="0" r="0" b="0"/>
              <a:pathLst>
                <a:path w="588523" h="497607">
                  <a:moveTo>
                    <a:pt x="451861" y="51882"/>
                  </a:moveTo>
                  <a:lnTo>
                    <a:pt x="445793" y="39747"/>
                  </a:lnTo>
                  <a:lnTo>
                    <a:pt x="442735" y="36172"/>
                  </a:lnTo>
                  <a:lnTo>
                    <a:pt x="439427" y="33789"/>
                  </a:lnTo>
                  <a:lnTo>
                    <a:pt x="425317" y="27048"/>
                  </a:lnTo>
                  <a:lnTo>
                    <a:pt x="397793" y="13392"/>
                  </a:lnTo>
                  <a:lnTo>
                    <a:pt x="382957" y="9376"/>
                  </a:lnTo>
                  <a:lnTo>
                    <a:pt x="365357" y="6321"/>
                  </a:lnTo>
                  <a:lnTo>
                    <a:pt x="340601" y="729"/>
                  </a:lnTo>
                  <a:lnTo>
                    <a:pt x="325618" y="0"/>
                  </a:lnTo>
                  <a:lnTo>
                    <a:pt x="309279" y="784"/>
                  </a:lnTo>
                  <a:lnTo>
                    <a:pt x="292036" y="2577"/>
                  </a:lnTo>
                  <a:lnTo>
                    <a:pt x="276731" y="3772"/>
                  </a:lnTo>
                  <a:lnTo>
                    <a:pt x="262717" y="4569"/>
                  </a:lnTo>
                  <a:lnTo>
                    <a:pt x="249565" y="5100"/>
                  </a:lnTo>
                  <a:lnTo>
                    <a:pt x="234447" y="7994"/>
                  </a:lnTo>
                  <a:lnTo>
                    <a:pt x="218018" y="12464"/>
                  </a:lnTo>
                  <a:lnTo>
                    <a:pt x="200715" y="17983"/>
                  </a:lnTo>
                  <a:lnTo>
                    <a:pt x="186640" y="22933"/>
                  </a:lnTo>
                  <a:lnTo>
                    <a:pt x="174717" y="27503"/>
                  </a:lnTo>
                  <a:lnTo>
                    <a:pt x="164228" y="31819"/>
                  </a:lnTo>
                  <a:lnTo>
                    <a:pt x="152156" y="37237"/>
                  </a:lnTo>
                  <a:lnTo>
                    <a:pt x="113434" y="55728"/>
                  </a:lnTo>
                  <a:lnTo>
                    <a:pt x="93592" y="65445"/>
                  </a:lnTo>
                  <a:lnTo>
                    <a:pt x="79693" y="73997"/>
                  </a:lnTo>
                  <a:lnTo>
                    <a:pt x="64729" y="85952"/>
                  </a:lnTo>
                  <a:lnTo>
                    <a:pt x="60423" y="89835"/>
                  </a:lnTo>
                  <a:lnTo>
                    <a:pt x="57552" y="93694"/>
                  </a:lnTo>
                  <a:lnTo>
                    <a:pt x="54362" y="101369"/>
                  </a:lnTo>
                  <a:lnTo>
                    <a:pt x="52567" y="112830"/>
                  </a:lnTo>
                  <a:lnTo>
                    <a:pt x="52035" y="124269"/>
                  </a:lnTo>
                  <a:lnTo>
                    <a:pt x="53230" y="128080"/>
                  </a:lnTo>
                  <a:lnTo>
                    <a:pt x="57945" y="135702"/>
                  </a:lnTo>
                  <a:lnTo>
                    <a:pt x="67739" y="147132"/>
                  </a:lnTo>
                  <a:lnTo>
                    <a:pt x="84752" y="158562"/>
                  </a:lnTo>
                  <a:lnTo>
                    <a:pt x="102011" y="169569"/>
                  </a:lnTo>
                  <a:lnTo>
                    <a:pt x="111948" y="176060"/>
                  </a:lnTo>
                  <a:lnTo>
                    <a:pt x="126192" y="182928"/>
                  </a:lnTo>
                  <a:lnTo>
                    <a:pt x="143308" y="190046"/>
                  </a:lnTo>
                  <a:lnTo>
                    <a:pt x="162339" y="197332"/>
                  </a:lnTo>
                  <a:lnTo>
                    <a:pt x="180106" y="204729"/>
                  </a:lnTo>
                  <a:lnTo>
                    <a:pt x="197031" y="212200"/>
                  </a:lnTo>
                  <a:lnTo>
                    <a:pt x="303169" y="260645"/>
                  </a:lnTo>
                  <a:lnTo>
                    <a:pt x="329873" y="272337"/>
                  </a:lnTo>
                  <a:lnTo>
                    <a:pt x="351486" y="281402"/>
                  </a:lnTo>
                  <a:lnTo>
                    <a:pt x="369703" y="288716"/>
                  </a:lnTo>
                  <a:lnTo>
                    <a:pt x="386930" y="296131"/>
                  </a:lnTo>
                  <a:lnTo>
                    <a:pt x="419616" y="311144"/>
                  </a:lnTo>
                  <a:lnTo>
                    <a:pt x="434174" y="318704"/>
                  </a:lnTo>
                  <a:lnTo>
                    <a:pt x="447690" y="326283"/>
                  </a:lnTo>
                  <a:lnTo>
                    <a:pt x="460510" y="333876"/>
                  </a:lnTo>
                  <a:lnTo>
                    <a:pt x="472867" y="340208"/>
                  </a:lnTo>
                  <a:lnTo>
                    <a:pt x="484915" y="345700"/>
                  </a:lnTo>
                  <a:lnTo>
                    <a:pt x="496757" y="350631"/>
                  </a:lnTo>
                  <a:lnTo>
                    <a:pt x="509731" y="357728"/>
                  </a:lnTo>
                  <a:lnTo>
                    <a:pt x="523461" y="366269"/>
                  </a:lnTo>
                  <a:lnTo>
                    <a:pt x="537694" y="375774"/>
                  </a:lnTo>
                  <a:lnTo>
                    <a:pt x="549723" y="384650"/>
                  </a:lnTo>
                  <a:lnTo>
                    <a:pt x="560282" y="393107"/>
                  </a:lnTo>
                  <a:lnTo>
                    <a:pt x="576248" y="408008"/>
                  </a:lnTo>
                  <a:lnTo>
                    <a:pt x="583344" y="418864"/>
                  </a:lnTo>
                  <a:lnTo>
                    <a:pt x="586498" y="427922"/>
                  </a:lnTo>
                  <a:lnTo>
                    <a:pt x="588273" y="440162"/>
                  </a:lnTo>
                  <a:lnTo>
                    <a:pt x="588522" y="444085"/>
                  </a:lnTo>
                  <a:lnTo>
                    <a:pt x="587419" y="447971"/>
                  </a:lnTo>
                  <a:lnTo>
                    <a:pt x="582805" y="455675"/>
                  </a:lnTo>
                  <a:lnTo>
                    <a:pt x="573135" y="463332"/>
                  </a:lnTo>
                  <a:lnTo>
                    <a:pt x="556797" y="474784"/>
                  </a:lnTo>
                  <a:lnTo>
                    <a:pt x="552299" y="478597"/>
                  </a:lnTo>
                  <a:lnTo>
                    <a:pt x="546759" y="481138"/>
                  </a:lnTo>
                  <a:lnTo>
                    <a:pt x="533831" y="483963"/>
                  </a:lnTo>
                  <a:lnTo>
                    <a:pt x="524287" y="485986"/>
                  </a:lnTo>
                  <a:lnTo>
                    <a:pt x="500137" y="491621"/>
                  </a:lnTo>
                  <a:lnTo>
                    <a:pt x="487855" y="493631"/>
                  </a:lnTo>
                  <a:lnTo>
                    <a:pt x="475857" y="494972"/>
                  </a:lnTo>
                  <a:lnTo>
                    <a:pt x="464048" y="495865"/>
                  </a:lnTo>
                  <a:lnTo>
                    <a:pt x="448555" y="496461"/>
                  </a:lnTo>
                  <a:lnTo>
                    <a:pt x="394154" y="497299"/>
                  </a:lnTo>
                  <a:lnTo>
                    <a:pt x="327563" y="497606"/>
                  </a:lnTo>
                  <a:lnTo>
                    <a:pt x="310575" y="496351"/>
                  </a:lnTo>
                  <a:lnTo>
                    <a:pt x="290360" y="494245"/>
                  </a:lnTo>
                  <a:lnTo>
                    <a:pt x="267994" y="491571"/>
                  </a:lnTo>
                  <a:lnTo>
                    <a:pt x="248003" y="489788"/>
                  </a:lnTo>
                  <a:lnTo>
                    <a:pt x="229595" y="488600"/>
                  </a:lnTo>
                  <a:lnTo>
                    <a:pt x="212243" y="487807"/>
                  </a:lnTo>
                  <a:lnTo>
                    <a:pt x="196866" y="486009"/>
                  </a:lnTo>
                  <a:lnTo>
                    <a:pt x="182804" y="483540"/>
                  </a:lnTo>
                  <a:lnTo>
                    <a:pt x="169620" y="480624"/>
                  </a:lnTo>
                  <a:lnTo>
                    <a:pt x="157020" y="478680"/>
                  </a:lnTo>
                  <a:lnTo>
                    <a:pt x="144810" y="477384"/>
                  </a:lnTo>
                  <a:lnTo>
                    <a:pt x="132860" y="476520"/>
                  </a:lnTo>
                  <a:lnTo>
                    <a:pt x="122353" y="474674"/>
                  </a:lnTo>
                  <a:lnTo>
                    <a:pt x="112809" y="472174"/>
                  </a:lnTo>
                  <a:lnTo>
                    <a:pt x="103907" y="469236"/>
                  </a:lnTo>
                  <a:lnTo>
                    <a:pt x="94161" y="467279"/>
                  </a:lnTo>
                  <a:lnTo>
                    <a:pt x="83854" y="465973"/>
                  </a:lnTo>
                  <a:lnTo>
                    <a:pt x="73173" y="465103"/>
                  </a:lnTo>
                  <a:lnTo>
                    <a:pt x="63512" y="464523"/>
                  </a:lnTo>
                  <a:lnTo>
                    <a:pt x="46004" y="463878"/>
                  </a:lnTo>
                  <a:lnTo>
                    <a:pt x="23194" y="463464"/>
                  </a:lnTo>
                  <a:lnTo>
                    <a:pt x="14539" y="463408"/>
                  </a:lnTo>
                  <a:lnTo>
                    <a:pt x="11723" y="462123"/>
                  </a:lnTo>
                  <a:lnTo>
                    <a:pt x="9846" y="459996"/>
                  </a:lnTo>
                  <a:lnTo>
                    <a:pt x="8594" y="457308"/>
                  </a:lnTo>
                  <a:lnTo>
                    <a:pt x="6489" y="455516"/>
                  </a:lnTo>
                  <a:lnTo>
                    <a:pt x="3817" y="454321"/>
                  </a:lnTo>
                  <a:lnTo>
                    <a:pt x="764" y="453525"/>
                  </a:lnTo>
                  <a:lnTo>
                    <a:pt x="0" y="452994"/>
                  </a:lnTo>
                  <a:lnTo>
                    <a:pt x="760" y="452641"/>
                  </a:lnTo>
                  <a:lnTo>
                    <a:pt x="2537" y="452404"/>
                  </a:lnTo>
                  <a:lnTo>
                    <a:pt x="3721" y="453517"/>
                  </a:lnTo>
                  <a:lnTo>
                    <a:pt x="4511" y="455529"/>
                  </a:lnTo>
                  <a:lnTo>
                    <a:pt x="6090" y="463362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87"/>
            <p:cNvSpPr/>
            <p:nvPr/>
          </p:nvSpPr>
          <p:spPr>
            <a:xfrm>
              <a:off x="4292171" y="1828844"/>
              <a:ext cx="839558" cy="822763"/>
            </a:xfrm>
            <a:custGeom>
              <a:avLst/>
              <a:gdLst/>
              <a:ahLst/>
              <a:cxnLst/>
              <a:rect l="0" t="0" r="0" b="0"/>
              <a:pathLst>
                <a:path w="839558" h="822763">
                  <a:moveTo>
                    <a:pt x="462708" y="22816"/>
                  </a:moveTo>
                  <a:lnTo>
                    <a:pt x="456641" y="16748"/>
                  </a:lnTo>
                  <a:lnTo>
                    <a:pt x="453583" y="14960"/>
                  </a:lnTo>
                  <a:lnTo>
                    <a:pt x="443212" y="11175"/>
                  </a:lnTo>
                  <a:lnTo>
                    <a:pt x="432096" y="3844"/>
                  </a:lnTo>
                  <a:lnTo>
                    <a:pt x="424550" y="1684"/>
                  </a:lnTo>
                  <a:lnTo>
                    <a:pt x="400232" y="297"/>
                  </a:lnTo>
                  <a:lnTo>
                    <a:pt x="363449" y="0"/>
                  </a:lnTo>
                  <a:lnTo>
                    <a:pt x="348320" y="3362"/>
                  </a:lnTo>
                  <a:lnTo>
                    <a:pt x="325522" y="12395"/>
                  </a:lnTo>
                  <a:lnTo>
                    <a:pt x="317911" y="15868"/>
                  </a:lnTo>
                  <a:lnTo>
                    <a:pt x="299294" y="29888"/>
                  </a:lnTo>
                  <a:lnTo>
                    <a:pt x="279590" y="46279"/>
                  </a:lnTo>
                  <a:lnTo>
                    <a:pt x="254217" y="62646"/>
                  </a:lnTo>
                  <a:lnTo>
                    <a:pt x="229342" y="76810"/>
                  </a:lnTo>
                  <a:lnTo>
                    <a:pt x="209130" y="89570"/>
                  </a:lnTo>
                  <a:lnTo>
                    <a:pt x="190834" y="103707"/>
                  </a:lnTo>
                  <a:lnTo>
                    <a:pt x="166253" y="122560"/>
                  </a:lnTo>
                  <a:lnTo>
                    <a:pt x="142883" y="139576"/>
                  </a:lnTo>
                  <a:lnTo>
                    <a:pt x="119872" y="160704"/>
                  </a:lnTo>
                  <a:lnTo>
                    <a:pt x="89341" y="190599"/>
                  </a:lnTo>
                  <a:lnTo>
                    <a:pt x="72540" y="213358"/>
                  </a:lnTo>
                  <a:lnTo>
                    <a:pt x="63664" y="231961"/>
                  </a:lnTo>
                  <a:lnTo>
                    <a:pt x="55486" y="251659"/>
                  </a:lnTo>
                  <a:lnTo>
                    <a:pt x="23912" y="323195"/>
                  </a:lnTo>
                  <a:lnTo>
                    <a:pt x="17777" y="341178"/>
                  </a:lnTo>
                  <a:lnTo>
                    <a:pt x="13688" y="356978"/>
                  </a:lnTo>
                  <a:lnTo>
                    <a:pt x="10962" y="371320"/>
                  </a:lnTo>
                  <a:lnTo>
                    <a:pt x="4545" y="394030"/>
                  </a:lnTo>
                  <a:lnTo>
                    <a:pt x="1057" y="403642"/>
                  </a:lnTo>
                  <a:lnTo>
                    <a:pt x="0" y="413859"/>
                  </a:lnTo>
                  <a:lnTo>
                    <a:pt x="2214" y="435373"/>
                  </a:lnTo>
                  <a:lnTo>
                    <a:pt x="7431" y="464408"/>
                  </a:lnTo>
                  <a:lnTo>
                    <a:pt x="10600" y="481040"/>
                  </a:lnTo>
                  <a:lnTo>
                    <a:pt x="14121" y="506294"/>
                  </a:lnTo>
                  <a:lnTo>
                    <a:pt x="16956" y="527255"/>
                  </a:lnTo>
                  <a:lnTo>
                    <a:pt x="22450" y="549271"/>
                  </a:lnTo>
                  <a:lnTo>
                    <a:pt x="26963" y="563016"/>
                  </a:lnTo>
                  <a:lnTo>
                    <a:pt x="32511" y="578529"/>
                  </a:lnTo>
                  <a:lnTo>
                    <a:pt x="38751" y="595221"/>
                  </a:lnTo>
                  <a:lnTo>
                    <a:pt x="52456" y="620541"/>
                  </a:lnTo>
                  <a:lnTo>
                    <a:pt x="65744" y="640261"/>
                  </a:lnTo>
                  <a:lnTo>
                    <a:pt x="81635" y="665644"/>
                  </a:lnTo>
                  <a:lnTo>
                    <a:pt x="101866" y="689251"/>
                  </a:lnTo>
                  <a:lnTo>
                    <a:pt x="123947" y="712332"/>
                  </a:lnTo>
                  <a:lnTo>
                    <a:pt x="146576" y="733988"/>
                  </a:lnTo>
                  <a:lnTo>
                    <a:pt x="169367" y="750282"/>
                  </a:lnTo>
                  <a:lnTo>
                    <a:pt x="192207" y="769362"/>
                  </a:lnTo>
                  <a:lnTo>
                    <a:pt x="215061" y="783623"/>
                  </a:lnTo>
                  <a:lnTo>
                    <a:pt x="230299" y="791906"/>
                  </a:lnTo>
                  <a:lnTo>
                    <a:pt x="248926" y="796433"/>
                  </a:lnTo>
                  <a:lnTo>
                    <a:pt x="268634" y="799716"/>
                  </a:lnTo>
                  <a:lnTo>
                    <a:pt x="285860" y="805408"/>
                  </a:lnTo>
                  <a:lnTo>
                    <a:pt x="305369" y="808784"/>
                  </a:lnTo>
                  <a:lnTo>
                    <a:pt x="326740" y="811555"/>
                  </a:lnTo>
                  <a:lnTo>
                    <a:pt x="348938" y="817020"/>
                  </a:lnTo>
                  <a:lnTo>
                    <a:pt x="368117" y="820295"/>
                  </a:lnTo>
                  <a:lnTo>
                    <a:pt x="386378" y="821751"/>
                  </a:lnTo>
                  <a:lnTo>
                    <a:pt x="407194" y="822398"/>
                  </a:lnTo>
                  <a:lnTo>
                    <a:pt x="440333" y="822762"/>
                  </a:lnTo>
                  <a:lnTo>
                    <a:pt x="459537" y="819461"/>
                  </a:lnTo>
                  <a:lnTo>
                    <a:pt x="477809" y="813760"/>
                  </a:lnTo>
                  <a:lnTo>
                    <a:pt x="531772" y="796043"/>
                  </a:lnTo>
                  <a:lnTo>
                    <a:pt x="550977" y="788536"/>
                  </a:lnTo>
                  <a:lnTo>
                    <a:pt x="569249" y="780965"/>
                  </a:lnTo>
                  <a:lnTo>
                    <a:pt x="590070" y="773368"/>
                  </a:lnTo>
                  <a:lnTo>
                    <a:pt x="612024" y="762371"/>
                  </a:lnTo>
                  <a:lnTo>
                    <a:pt x="633211" y="749017"/>
                  </a:lnTo>
                  <a:lnTo>
                    <a:pt x="659419" y="727218"/>
                  </a:lnTo>
                  <a:lnTo>
                    <a:pt x="683271" y="704673"/>
                  </a:lnTo>
                  <a:lnTo>
                    <a:pt x="706425" y="680636"/>
                  </a:lnTo>
                  <a:lnTo>
                    <a:pt x="721734" y="660620"/>
                  </a:lnTo>
                  <a:lnTo>
                    <a:pt x="737004" y="642411"/>
                  </a:lnTo>
                  <a:lnTo>
                    <a:pt x="752258" y="624581"/>
                  </a:lnTo>
                  <a:lnTo>
                    <a:pt x="767504" y="603957"/>
                  </a:lnTo>
                  <a:lnTo>
                    <a:pt x="776395" y="590583"/>
                  </a:lnTo>
                  <a:lnTo>
                    <a:pt x="796435" y="558790"/>
                  </a:lnTo>
                  <a:lnTo>
                    <a:pt x="804573" y="543962"/>
                  </a:lnTo>
                  <a:lnTo>
                    <a:pt x="811268" y="530266"/>
                  </a:lnTo>
                  <a:lnTo>
                    <a:pt x="822094" y="504889"/>
                  </a:lnTo>
                  <a:lnTo>
                    <a:pt x="831139" y="480910"/>
                  </a:lnTo>
                  <a:lnTo>
                    <a:pt x="836005" y="457553"/>
                  </a:lnTo>
                  <a:lnTo>
                    <a:pt x="838168" y="435742"/>
                  </a:lnTo>
                  <a:lnTo>
                    <a:pt x="839130" y="417582"/>
                  </a:lnTo>
                  <a:lnTo>
                    <a:pt x="839557" y="397657"/>
                  </a:lnTo>
                  <a:lnTo>
                    <a:pt x="838477" y="376102"/>
                  </a:lnTo>
                  <a:lnTo>
                    <a:pt x="833763" y="353822"/>
                  </a:lnTo>
                  <a:lnTo>
                    <a:pt x="829459" y="340006"/>
                  </a:lnTo>
                  <a:lnTo>
                    <a:pt x="824048" y="324446"/>
                  </a:lnTo>
                  <a:lnTo>
                    <a:pt x="817902" y="307723"/>
                  </a:lnTo>
                  <a:lnTo>
                    <a:pt x="807686" y="282368"/>
                  </a:lnTo>
                  <a:lnTo>
                    <a:pt x="797641" y="262632"/>
                  </a:lnTo>
                  <a:lnTo>
                    <a:pt x="776437" y="233431"/>
                  </a:lnTo>
                  <a:lnTo>
                    <a:pt x="767111" y="219106"/>
                  </a:lnTo>
                  <a:lnTo>
                    <a:pt x="757083" y="203206"/>
                  </a:lnTo>
                  <a:lnTo>
                    <a:pt x="741508" y="186256"/>
                  </a:lnTo>
                  <a:lnTo>
                    <a:pt x="722235" y="168606"/>
                  </a:lnTo>
                  <a:lnTo>
                    <a:pt x="700496" y="150489"/>
                  </a:lnTo>
                  <a:lnTo>
                    <a:pt x="679653" y="134601"/>
                  </a:lnTo>
                  <a:lnTo>
                    <a:pt x="659408" y="120199"/>
                  </a:lnTo>
                  <a:lnTo>
                    <a:pt x="639562" y="106788"/>
                  </a:lnTo>
                  <a:lnTo>
                    <a:pt x="623791" y="96577"/>
                  </a:lnTo>
                  <a:lnTo>
                    <a:pt x="599494" y="81845"/>
                  </a:lnTo>
                  <a:lnTo>
                    <a:pt x="576842" y="74451"/>
                  </a:lnTo>
                  <a:lnTo>
                    <a:pt x="554075" y="69895"/>
                  </a:lnTo>
                  <a:lnTo>
                    <a:pt x="531256" y="63636"/>
                  </a:lnTo>
                  <a:lnTo>
                    <a:pt x="517297" y="60189"/>
                  </a:lnTo>
                  <a:lnTo>
                    <a:pt x="484854" y="52973"/>
                  </a:lnTo>
                  <a:lnTo>
                    <a:pt x="459428" y="48919"/>
                  </a:lnTo>
                  <a:lnTo>
                    <a:pt x="438391" y="47117"/>
                  </a:lnTo>
                  <a:lnTo>
                    <a:pt x="416340" y="46316"/>
                  </a:lnTo>
                  <a:lnTo>
                    <a:pt x="401316" y="47373"/>
                  </a:lnTo>
                  <a:lnTo>
                    <a:pt x="383680" y="49347"/>
                  </a:lnTo>
                  <a:lnTo>
                    <a:pt x="364303" y="51933"/>
                  </a:lnTo>
                  <a:lnTo>
                    <a:pt x="339386" y="51420"/>
                  </a:lnTo>
                  <a:lnTo>
                    <a:pt x="314119" y="4567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88"/>
            <p:cNvSpPr/>
            <p:nvPr/>
          </p:nvSpPr>
          <p:spPr>
            <a:xfrm>
              <a:off x="4916488" y="1530261"/>
              <a:ext cx="318453" cy="469282"/>
            </a:xfrm>
            <a:custGeom>
              <a:avLst/>
              <a:gdLst/>
              <a:ahLst/>
              <a:cxnLst/>
              <a:rect l="0" t="0" r="0" b="0"/>
              <a:pathLst>
                <a:path w="318453" h="469282">
                  <a:moveTo>
                    <a:pt x="9841" y="378549"/>
                  </a:moveTo>
                  <a:lnTo>
                    <a:pt x="3774" y="366413"/>
                  </a:lnTo>
                  <a:lnTo>
                    <a:pt x="795" y="357068"/>
                  </a:lnTo>
                  <a:lnTo>
                    <a:pt x="0" y="352798"/>
                  </a:lnTo>
                  <a:lnTo>
                    <a:pt x="740" y="348682"/>
                  </a:lnTo>
                  <a:lnTo>
                    <a:pt x="4950" y="340721"/>
                  </a:lnTo>
                  <a:lnTo>
                    <a:pt x="7668" y="326176"/>
                  </a:lnTo>
                  <a:lnTo>
                    <a:pt x="8392" y="316964"/>
                  </a:lnTo>
                  <a:lnTo>
                    <a:pt x="8875" y="307012"/>
                  </a:lnTo>
                  <a:lnTo>
                    <a:pt x="9412" y="285795"/>
                  </a:lnTo>
                  <a:lnTo>
                    <a:pt x="9804" y="224481"/>
                  </a:lnTo>
                  <a:lnTo>
                    <a:pt x="11086" y="207257"/>
                  </a:lnTo>
                  <a:lnTo>
                    <a:pt x="15898" y="157639"/>
                  </a:lnTo>
                  <a:lnTo>
                    <a:pt x="18959" y="137295"/>
                  </a:lnTo>
                  <a:lnTo>
                    <a:pt x="22270" y="121193"/>
                  </a:lnTo>
                  <a:lnTo>
                    <a:pt x="25747" y="107918"/>
                  </a:lnTo>
                  <a:lnTo>
                    <a:pt x="28066" y="88908"/>
                  </a:lnTo>
                  <a:lnTo>
                    <a:pt x="29611" y="66075"/>
                  </a:lnTo>
                  <a:lnTo>
                    <a:pt x="32294" y="1226"/>
                  </a:lnTo>
                  <a:lnTo>
                    <a:pt x="32430" y="0"/>
                  </a:lnTo>
                  <a:lnTo>
                    <a:pt x="32521" y="453"/>
                  </a:lnTo>
                  <a:lnTo>
                    <a:pt x="32648" y="7158"/>
                  </a:lnTo>
                  <a:lnTo>
                    <a:pt x="33936" y="10305"/>
                  </a:lnTo>
                  <a:lnTo>
                    <a:pt x="40546" y="20801"/>
                  </a:lnTo>
                  <a:lnTo>
                    <a:pt x="44339" y="33225"/>
                  </a:lnTo>
                  <a:lnTo>
                    <a:pt x="49727" y="45578"/>
                  </a:lnTo>
                  <a:lnTo>
                    <a:pt x="52968" y="59535"/>
                  </a:lnTo>
                  <a:lnTo>
                    <a:pt x="53833" y="66813"/>
                  </a:lnTo>
                  <a:lnTo>
                    <a:pt x="55679" y="74205"/>
                  </a:lnTo>
                  <a:lnTo>
                    <a:pt x="58180" y="81673"/>
                  </a:lnTo>
                  <a:lnTo>
                    <a:pt x="61117" y="89191"/>
                  </a:lnTo>
                  <a:lnTo>
                    <a:pt x="67767" y="107705"/>
                  </a:lnTo>
                  <a:lnTo>
                    <a:pt x="71319" y="117976"/>
                  </a:lnTo>
                  <a:lnTo>
                    <a:pt x="76227" y="129904"/>
                  </a:lnTo>
                  <a:lnTo>
                    <a:pt x="82038" y="142935"/>
                  </a:lnTo>
                  <a:lnTo>
                    <a:pt x="88453" y="156703"/>
                  </a:lnTo>
                  <a:lnTo>
                    <a:pt x="96539" y="176042"/>
                  </a:lnTo>
                  <a:lnTo>
                    <a:pt x="115684" y="224622"/>
                  </a:lnTo>
                  <a:lnTo>
                    <a:pt x="127393" y="247991"/>
                  </a:lnTo>
                  <a:lnTo>
                    <a:pt x="140279" y="269920"/>
                  </a:lnTo>
                  <a:lnTo>
                    <a:pt x="153950" y="290889"/>
                  </a:lnTo>
                  <a:lnTo>
                    <a:pt x="164334" y="307409"/>
                  </a:lnTo>
                  <a:lnTo>
                    <a:pt x="172526" y="320962"/>
                  </a:lnTo>
                  <a:lnTo>
                    <a:pt x="179258" y="332538"/>
                  </a:lnTo>
                  <a:lnTo>
                    <a:pt x="187556" y="345334"/>
                  </a:lnTo>
                  <a:lnTo>
                    <a:pt x="196898" y="358946"/>
                  </a:lnTo>
                  <a:lnTo>
                    <a:pt x="206936" y="373100"/>
                  </a:lnTo>
                  <a:lnTo>
                    <a:pt x="217438" y="386346"/>
                  </a:lnTo>
                  <a:lnTo>
                    <a:pt x="228249" y="398987"/>
                  </a:lnTo>
                  <a:lnTo>
                    <a:pt x="247882" y="420652"/>
                  </a:lnTo>
                  <a:lnTo>
                    <a:pt x="260840" y="434515"/>
                  </a:lnTo>
                  <a:lnTo>
                    <a:pt x="267344" y="439989"/>
                  </a:lnTo>
                  <a:lnTo>
                    <a:pt x="274220" y="444909"/>
                  </a:lnTo>
                  <a:lnTo>
                    <a:pt x="281344" y="449459"/>
                  </a:lnTo>
                  <a:lnTo>
                    <a:pt x="287363" y="453762"/>
                  </a:lnTo>
                  <a:lnTo>
                    <a:pt x="292646" y="457901"/>
                  </a:lnTo>
                  <a:lnTo>
                    <a:pt x="297438" y="461930"/>
                  </a:lnTo>
                  <a:lnTo>
                    <a:pt x="306149" y="466407"/>
                  </a:lnTo>
                  <a:lnTo>
                    <a:pt x="316022" y="469281"/>
                  </a:lnTo>
                  <a:lnTo>
                    <a:pt x="316832" y="468247"/>
                  </a:lnTo>
                  <a:lnTo>
                    <a:pt x="318452" y="45855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89"/>
            <p:cNvSpPr/>
            <p:nvPr/>
          </p:nvSpPr>
          <p:spPr>
            <a:xfrm>
              <a:off x="4834890" y="1739184"/>
              <a:ext cx="365761" cy="112477"/>
            </a:xfrm>
            <a:custGeom>
              <a:avLst/>
              <a:gdLst/>
              <a:ahLst/>
              <a:cxnLst/>
              <a:rect l="0" t="0" r="0" b="0"/>
              <a:pathLst>
                <a:path w="365761" h="112477">
                  <a:moveTo>
                    <a:pt x="0" y="112476"/>
                  </a:moveTo>
                  <a:lnTo>
                    <a:pt x="6068" y="100340"/>
                  </a:lnTo>
                  <a:lnTo>
                    <a:pt x="9125" y="96765"/>
                  </a:lnTo>
                  <a:lnTo>
                    <a:pt x="12433" y="94382"/>
                  </a:lnTo>
                  <a:lnTo>
                    <a:pt x="15909" y="92793"/>
                  </a:lnTo>
                  <a:lnTo>
                    <a:pt x="45071" y="78421"/>
                  </a:lnTo>
                  <a:lnTo>
                    <a:pt x="56717" y="73263"/>
                  </a:lnTo>
                  <a:lnTo>
                    <a:pt x="68291" y="68554"/>
                  </a:lnTo>
                  <a:lnTo>
                    <a:pt x="79818" y="64144"/>
                  </a:lnTo>
                  <a:lnTo>
                    <a:pt x="90041" y="61205"/>
                  </a:lnTo>
                  <a:lnTo>
                    <a:pt x="99397" y="59245"/>
                  </a:lnTo>
                  <a:lnTo>
                    <a:pt x="108175" y="57938"/>
                  </a:lnTo>
                  <a:lnTo>
                    <a:pt x="117837" y="55797"/>
                  </a:lnTo>
                  <a:lnTo>
                    <a:pt x="128088" y="53100"/>
                  </a:lnTo>
                  <a:lnTo>
                    <a:pt x="138731" y="50032"/>
                  </a:lnTo>
                  <a:lnTo>
                    <a:pt x="190118" y="33578"/>
                  </a:lnTo>
                  <a:lnTo>
                    <a:pt x="235401" y="18684"/>
                  </a:lnTo>
                  <a:lnTo>
                    <a:pt x="247104" y="15658"/>
                  </a:lnTo>
                  <a:lnTo>
                    <a:pt x="257446" y="13640"/>
                  </a:lnTo>
                  <a:lnTo>
                    <a:pt x="266880" y="12295"/>
                  </a:lnTo>
                  <a:lnTo>
                    <a:pt x="275710" y="10129"/>
                  </a:lnTo>
                  <a:lnTo>
                    <a:pt x="284137" y="7414"/>
                  </a:lnTo>
                  <a:lnTo>
                    <a:pt x="292294" y="4335"/>
                  </a:lnTo>
                  <a:lnTo>
                    <a:pt x="300273" y="2281"/>
                  </a:lnTo>
                  <a:lnTo>
                    <a:pt x="308132" y="913"/>
                  </a:lnTo>
                  <a:lnTo>
                    <a:pt x="315911" y="0"/>
                  </a:lnTo>
                  <a:lnTo>
                    <a:pt x="323637" y="662"/>
                  </a:lnTo>
                  <a:lnTo>
                    <a:pt x="331328" y="2373"/>
                  </a:lnTo>
                  <a:lnTo>
                    <a:pt x="338995" y="4784"/>
                  </a:lnTo>
                  <a:lnTo>
                    <a:pt x="345377" y="6391"/>
                  </a:lnTo>
                  <a:lnTo>
                    <a:pt x="350901" y="7463"/>
                  </a:lnTo>
                  <a:lnTo>
                    <a:pt x="365760" y="960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212330" y="2492019"/>
            <a:ext cx="1209788" cy="599040"/>
            <a:chOff x="7212330" y="2492019"/>
            <a:chExt cx="1209788" cy="599040"/>
          </a:xfrm>
        </p:grpSpPr>
        <p:sp>
          <p:nvSpPr>
            <p:cNvPr id="38" name="SMARTPenAnnotation90"/>
            <p:cNvSpPr/>
            <p:nvPr/>
          </p:nvSpPr>
          <p:spPr>
            <a:xfrm>
              <a:off x="7223759" y="2497033"/>
              <a:ext cx="400051" cy="594026"/>
            </a:xfrm>
            <a:custGeom>
              <a:avLst/>
              <a:gdLst/>
              <a:ahLst/>
              <a:cxnLst/>
              <a:rect l="0" t="0" r="0" b="0"/>
              <a:pathLst>
                <a:path w="400051" h="594026">
                  <a:moveTo>
                    <a:pt x="0" y="486196"/>
                  </a:moveTo>
                  <a:lnTo>
                    <a:pt x="6068" y="480129"/>
                  </a:lnTo>
                  <a:lnTo>
                    <a:pt x="15909" y="464220"/>
                  </a:lnTo>
                  <a:lnTo>
                    <a:pt x="24028" y="450529"/>
                  </a:lnTo>
                  <a:lnTo>
                    <a:pt x="34386" y="434784"/>
                  </a:lnTo>
                  <a:lnTo>
                    <a:pt x="40683" y="421860"/>
                  </a:lnTo>
                  <a:lnTo>
                    <a:pt x="42362" y="416635"/>
                  </a:lnTo>
                  <a:lnTo>
                    <a:pt x="47614" y="407444"/>
                  </a:lnTo>
                  <a:lnTo>
                    <a:pt x="50793" y="403215"/>
                  </a:lnTo>
                  <a:lnTo>
                    <a:pt x="52913" y="397855"/>
                  </a:lnTo>
                  <a:lnTo>
                    <a:pt x="55895" y="379447"/>
                  </a:lnTo>
                  <a:lnTo>
                    <a:pt x="56592" y="369749"/>
                  </a:lnTo>
                  <a:lnTo>
                    <a:pt x="60289" y="357819"/>
                  </a:lnTo>
                  <a:lnTo>
                    <a:pt x="63053" y="351081"/>
                  </a:lnTo>
                  <a:lnTo>
                    <a:pt x="64896" y="338970"/>
                  </a:lnTo>
                  <a:lnTo>
                    <a:pt x="66124" y="323275"/>
                  </a:lnTo>
                  <a:lnTo>
                    <a:pt x="67488" y="288057"/>
                  </a:lnTo>
                  <a:lnTo>
                    <a:pt x="68095" y="255471"/>
                  </a:lnTo>
                  <a:lnTo>
                    <a:pt x="69527" y="234589"/>
                  </a:lnTo>
                  <a:lnTo>
                    <a:pt x="74505" y="184295"/>
                  </a:lnTo>
                  <a:lnTo>
                    <a:pt x="77610" y="164278"/>
                  </a:lnTo>
                  <a:lnTo>
                    <a:pt x="80950" y="148395"/>
                  </a:lnTo>
                  <a:lnTo>
                    <a:pt x="84446" y="135265"/>
                  </a:lnTo>
                  <a:lnTo>
                    <a:pt x="86778" y="123972"/>
                  </a:lnTo>
                  <a:lnTo>
                    <a:pt x="88332" y="113904"/>
                  </a:lnTo>
                  <a:lnTo>
                    <a:pt x="91329" y="97213"/>
                  </a:lnTo>
                  <a:lnTo>
                    <a:pt x="100157" y="79407"/>
                  </a:lnTo>
                  <a:lnTo>
                    <a:pt x="107167" y="65794"/>
                  </a:lnTo>
                  <a:lnTo>
                    <a:pt x="118254" y="49918"/>
                  </a:lnTo>
                  <a:lnTo>
                    <a:pt x="129583" y="37171"/>
                  </a:lnTo>
                  <a:lnTo>
                    <a:pt x="140983" y="25351"/>
                  </a:lnTo>
                  <a:lnTo>
                    <a:pt x="152404" y="13805"/>
                  </a:lnTo>
                  <a:lnTo>
                    <a:pt x="156213" y="11249"/>
                  </a:lnTo>
                  <a:lnTo>
                    <a:pt x="163831" y="8409"/>
                  </a:lnTo>
                  <a:lnTo>
                    <a:pt x="174838" y="3760"/>
                  </a:lnTo>
                  <a:lnTo>
                    <a:pt x="181328" y="742"/>
                  </a:lnTo>
                  <a:lnTo>
                    <a:pt x="188196" y="0"/>
                  </a:lnTo>
                  <a:lnTo>
                    <a:pt x="195314" y="776"/>
                  </a:lnTo>
                  <a:lnTo>
                    <a:pt x="202600" y="2562"/>
                  </a:lnTo>
                  <a:lnTo>
                    <a:pt x="214081" y="7935"/>
                  </a:lnTo>
                  <a:lnTo>
                    <a:pt x="223418" y="14556"/>
                  </a:lnTo>
                  <a:lnTo>
                    <a:pt x="231800" y="21732"/>
                  </a:lnTo>
                  <a:lnTo>
                    <a:pt x="243660" y="38980"/>
                  </a:lnTo>
                  <a:lnTo>
                    <a:pt x="251380" y="52907"/>
                  </a:lnTo>
                  <a:lnTo>
                    <a:pt x="257775" y="66293"/>
                  </a:lnTo>
                  <a:lnTo>
                    <a:pt x="262645" y="82239"/>
                  </a:lnTo>
                  <a:lnTo>
                    <a:pt x="268285" y="95417"/>
                  </a:lnTo>
                  <a:lnTo>
                    <a:pt x="275025" y="109740"/>
                  </a:lnTo>
                  <a:lnTo>
                    <a:pt x="280983" y="124573"/>
                  </a:lnTo>
                  <a:lnTo>
                    <a:pt x="283632" y="139631"/>
                  </a:lnTo>
                  <a:lnTo>
                    <a:pt x="288196" y="154791"/>
                  </a:lnTo>
                  <a:lnTo>
                    <a:pt x="291190" y="162389"/>
                  </a:lnTo>
                  <a:lnTo>
                    <a:pt x="293187" y="171265"/>
                  </a:lnTo>
                  <a:lnTo>
                    <a:pt x="294518" y="180992"/>
                  </a:lnTo>
                  <a:lnTo>
                    <a:pt x="295406" y="191287"/>
                  </a:lnTo>
                  <a:lnTo>
                    <a:pt x="296392" y="209499"/>
                  </a:lnTo>
                  <a:lnTo>
                    <a:pt x="298100" y="226060"/>
                  </a:lnTo>
                  <a:lnTo>
                    <a:pt x="303093" y="241887"/>
                  </a:lnTo>
                  <a:lnTo>
                    <a:pt x="304932" y="250933"/>
                  </a:lnTo>
                  <a:lnTo>
                    <a:pt x="306158" y="260775"/>
                  </a:lnTo>
                  <a:lnTo>
                    <a:pt x="306975" y="271145"/>
                  </a:lnTo>
                  <a:lnTo>
                    <a:pt x="311270" y="289441"/>
                  </a:lnTo>
                  <a:lnTo>
                    <a:pt x="314194" y="297876"/>
                  </a:lnTo>
                  <a:lnTo>
                    <a:pt x="317413" y="309850"/>
                  </a:lnTo>
                  <a:lnTo>
                    <a:pt x="320829" y="324182"/>
                  </a:lnTo>
                  <a:lnTo>
                    <a:pt x="324376" y="340087"/>
                  </a:lnTo>
                  <a:lnTo>
                    <a:pt x="328011" y="353230"/>
                  </a:lnTo>
                  <a:lnTo>
                    <a:pt x="331704" y="364532"/>
                  </a:lnTo>
                  <a:lnTo>
                    <a:pt x="335436" y="374607"/>
                  </a:lnTo>
                  <a:lnTo>
                    <a:pt x="342969" y="392574"/>
                  </a:lnTo>
                  <a:lnTo>
                    <a:pt x="349281" y="409027"/>
                  </a:lnTo>
                  <a:lnTo>
                    <a:pt x="352086" y="424806"/>
                  </a:lnTo>
                  <a:lnTo>
                    <a:pt x="356720" y="440285"/>
                  </a:lnTo>
                  <a:lnTo>
                    <a:pt x="363012" y="455631"/>
                  </a:lnTo>
                  <a:lnTo>
                    <a:pt x="370042" y="470919"/>
                  </a:lnTo>
                  <a:lnTo>
                    <a:pt x="373695" y="481091"/>
                  </a:lnTo>
                  <a:lnTo>
                    <a:pt x="377401" y="492953"/>
                  </a:lnTo>
                  <a:lnTo>
                    <a:pt x="381141" y="505941"/>
                  </a:lnTo>
                  <a:lnTo>
                    <a:pt x="385296" y="523758"/>
                  </a:lnTo>
                  <a:lnTo>
                    <a:pt x="388413" y="537181"/>
                  </a:lnTo>
                  <a:lnTo>
                    <a:pt x="394032" y="551613"/>
                  </a:lnTo>
                  <a:lnTo>
                    <a:pt x="398268" y="567950"/>
                  </a:lnTo>
                  <a:lnTo>
                    <a:pt x="399698" y="584848"/>
                  </a:lnTo>
                  <a:lnTo>
                    <a:pt x="399946" y="594025"/>
                  </a:lnTo>
                  <a:lnTo>
                    <a:pt x="400050" y="58906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91"/>
            <p:cNvSpPr/>
            <p:nvPr/>
          </p:nvSpPr>
          <p:spPr>
            <a:xfrm>
              <a:off x="7212330" y="2708909"/>
              <a:ext cx="377190" cy="102871"/>
            </a:xfrm>
            <a:custGeom>
              <a:avLst/>
              <a:gdLst/>
              <a:ahLst/>
              <a:cxnLst/>
              <a:rect l="0" t="0" r="0" b="0"/>
              <a:pathLst>
                <a:path w="377190" h="102871">
                  <a:moveTo>
                    <a:pt x="0" y="102870"/>
                  </a:moveTo>
                  <a:lnTo>
                    <a:pt x="9841" y="93029"/>
                  </a:lnTo>
                  <a:lnTo>
                    <a:pt x="17496" y="92147"/>
                  </a:lnTo>
                  <a:lnTo>
                    <a:pt x="23095" y="91911"/>
                  </a:lnTo>
                  <a:lnTo>
                    <a:pt x="33176" y="89214"/>
                  </a:lnTo>
                  <a:lnTo>
                    <a:pt x="46247" y="84876"/>
                  </a:lnTo>
                  <a:lnTo>
                    <a:pt x="61312" y="79444"/>
                  </a:lnTo>
                  <a:lnTo>
                    <a:pt x="73894" y="75823"/>
                  </a:lnTo>
                  <a:lnTo>
                    <a:pt x="84823" y="73409"/>
                  </a:lnTo>
                  <a:lnTo>
                    <a:pt x="94648" y="71799"/>
                  </a:lnTo>
                  <a:lnTo>
                    <a:pt x="103738" y="69457"/>
                  </a:lnTo>
                  <a:lnTo>
                    <a:pt x="112339" y="66624"/>
                  </a:lnTo>
                  <a:lnTo>
                    <a:pt x="120613" y="63467"/>
                  </a:lnTo>
                  <a:lnTo>
                    <a:pt x="139966" y="56571"/>
                  </a:lnTo>
                  <a:lnTo>
                    <a:pt x="150460" y="52954"/>
                  </a:lnTo>
                  <a:lnTo>
                    <a:pt x="162536" y="49273"/>
                  </a:lnTo>
                  <a:lnTo>
                    <a:pt x="189501" y="41796"/>
                  </a:lnTo>
                  <a:lnTo>
                    <a:pt x="201264" y="38024"/>
                  </a:lnTo>
                  <a:lnTo>
                    <a:pt x="211647" y="34240"/>
                  </a:lnTo>
                  <a:lnTo>
                    <a:pt x="221107" y="30447"/>
                  </a:lnTo>
                  <a:lnTo>
                    <a:pt x="229955" y="27918"/>
                  </a:lnTo>
                  <a:lnTo>
                    <a:pt x="238393" y="26232"/>
                  </a:lnTo>
                  <a:lnTo>
                    <a:pt x="246558" y="25108"/>
                  </a:lnTo>
                  <a:lnTo>
                    <a:pt x="272565" y="20473"/>
                  </a:lnTo>
                  <a:lnTo>
                    <a:pt x="288389" y="17459"/>
                  </a:lnTo>
                  <a:lnTo>
                    <a:pt x="302750" y="14179"/>
                  </a:lnTo>
                  <a:lnTo>
                    <a:pt x="316132" y="10723"/>
                  </a:lnTo>
                  <a:lnTo>
                    <a:pt x="328865" y="7149"/>
                  </a:lnTo>
                  <a:lnTo>
                    <a:pt x="338623" y="4766"/>
                  </a:lnTo>
                  <a:lnTo>
                    <a:pt x="346399" y="3177"/>
                  </a:lnTo>
                  <a:lnTo>
                    <a:pt x="360023" y="942"/>
                  </a:lnTo>
                  <a:lnTo>
                    <a:pt x="377189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92"/>
            <p:cNvSpPr/>
            <p:nvPr/>
          </p:nvSpPr>
          <p:spPr>
            <a:xfrm>
              <a:off x="7715291" y="2501690"/>
              <a:ext cx="296331" cy="515789"/>
            </a:xfrm>
            <a:custGeom>
              <a:avLst/>
              <a:gdLst/>
              <a:ahLst/>
              <a:cxnLst/>
              <a:rect l="0" t="0" r="0" b="0"/>
              <a:pathLst>
                <a:path w="296331" h="515789">
                  <a:moveTo>
                    <a:pt x="11388" y="504399"/>
                  </a:moveTo>
                  <a:lnTo>
                    <a:pt x="5321" y="504399"/>
                  </a:lnTo>
                  <a:lnTo>
                    <a:pt x="3533" y="499320"/>
                  </a:lnTo>
                  <a:lnTo>
                    <a:pt x="2341" y="490853"/>
                  </a:lnTo>
                  <a:lnTo>
                    <a:pt x="1547" y="480128"/>
                  </a:lnTo>
                  <a:lnTo>
                    <a:pt x="1017" y="470439"/>
                  </a:lnTo>
                  <a:lnTo>
                    <a:pt x="429" y="452899"/>
                  </a:lnTo>
                  <a:lnTo>
                    <a:pt x="0" y="291180"/>
                  </a:lnTo>
                  <a:lnTo>
                    <a:pt x="1256" y="270813"/>
                  </a:lnTo>
                  <a:lnTo>
                    <a:pt x="3364" y="249615"/>
                  </a:lnTo>
                  <a:lnTo>
                    <a:pt x="6038" y="227863"/>
                  </a:lnTo>
                  <a:lnTo>
                    <a:pt x="7822" y="210822"/>
                  </a:lnTo>
                  <a:lnTo>
                    <a:pt x="9011" y="196921"/>
                  </a:lnTo>
                  <a:lnTo>
                    <a:pt x="9804" y="185114"/>
                  </a:lnTo>
                  <a:lnTo>
                    <a:pt x="10683" y="165222"/>
                  </a:lnTo>
                  <a:lnTo>
                    <a:pt x="10919" y="156361"/>
                  </a:lnTo>
                  <a:lnTo>
                    <a:pt x="12345" y="147914"/>
                  </a:lnTo>
                  <a:lnTo>
                    <a:pt x="14566" y="139742"/>
                  </a:lnTo>
                  <a:lnTo>
                    <a:pt x="20421" y="123890"/>
                  </a:lnTo>
                  <a:lnTo>
                    <a:pt x="27257" y="108377"/>
                  </a:lnTo>
                  <a:lnTo>
                    <a:pt x="31141" y="93016"/>
                  </a:lnTo>
                  <a:lnTo>
                    <a:pt x="34138" y="77723"/>
                  </a:lnTo>
                  <a:lnTo>
                    <a:pt x="39703" y="62459"/>
                  </a:lnTo>
                  <a:lnTo>
                    <a:pt x="43023" y="50595"/>
                  </a:lnTo>
                  <a:lnTo>
                    <a:pt x="43908" y="45653"/>
                  </a:lnTo>
                  <a:lnTo>
                    <a:pt x="51665" y="33389"/>
                  </a:lnTo>
                  <a:lnTo>
                    <a:pt x="57290" y="26562"/>
                  </a:lnTo>
                  <a:lnTo>
                    <a:pt x="63579" y="19471"/>
                  </a:lnTo>
                  <a:lnTo>
                    <a:pt x="77341" y="4819"/>
                  </a:lnTo>
                  <a:lnTo>
                    <a:pt x="82027" y="1166"/>
                  </a:lnTo>
                  <a:lnTo>
                    <a:pt x="85151" y="0"/>
                  </a:lnTo>
                  <a:lnTo>
                    <a:pt x="89892" y="822"/>
                  </a:lnTo>
                  <a:lnTo>
                    <a:pt x="96232" y="1187"/>
                  </a:lnTo>
                  <a:lnTo>
                    <a:pt x="98431" y="2555"/>
                  </a:lnTo>
                  <a:lnTo>
                    <a:pt x="99897" y="4736"/>
                  </a:lnTo>
                  <a:lnTo>
                    <a:pt x="100873" y="7461"/>
                  </a:lnTo>
                  <a:lnTo>
                    <a:pt x="102796" y="9277"/>
                  </a:lnTo>
                  <a:lnTo>
                    <a:pt x="105346" y="10488"/>
                  </a:lnTo>
                  <a:lnTo>
                    <a:pt x="108317" y="11295"/>
                  </a:lnTo>
                  <a:lnTo>
                    <a:pt x="115005" y="15579"/>
                  </a:lnTo>
                  <a:lnTo>
                    <a:pt x="118565" y="18499"/>
                  </a:lnTo>
                  <a:lnTo>
                    <a:pt x="120940" y="22986"/>
                  </a:lnTo>
                  <a:lnTo>
                    <a:pt x="123578" y="34744"/>
                  </a:lnTo>
                  <a:lnTo>
                    <a:pt x="128137" y="45051"/>
                  </a:lnTo>
                  <a:lnTo>
                    <a:pt x="134397" y="56404"/>
                  </a:lnTo>
                  <a:lnTo>
                    <a:pt x="137844" y="64766"/>
                  </a:lnTo>
                  <a:lnTo>
                    <a:pt x="141413" y="74151"/>
                  </a:lnTo>
                  <a:lnTo>
                    <a:pt x="143792" y="82947"/>
                  </a:lnTo>
                  <a:lnTo>
                    <a:pt x="145377" y="91351"/>
                  </a:lnTo>
                  <a:lnTo>
                    <a:pt x="148409" y="107462"/>
                  </a:lnTo>
                  <a:lnTo>
                    <a:pt x="153990" y="123090"/>
                  </a:lnTo>
                  <a:lnTo>
                    <a:pt x="157317" y="138502"/>
                  </a:lnTo>
                  <a:lnTo>
                    <a:pt x="160066" y="153818"/>
                  </a:lnTo>
                  <a:lnTo>
                    <a:pt x="165520" y="169092"/>
                  </a:lnTo>
                  <a:lnTo>
                    <a:pt x="168792" y="184347"/>
                  </a:lnTo>
                  <a:lnTo>
                    <a:pt x="169664" y="191971"/>
                  </a:lnTo>
                  <a:lnTo>
                    <a:pt x="172785" y="205944"/>
                  </a:lnTo>
                  <a:lnTo>
                    <a:pt x="183026" y="245176"/>
                  </a:lnTo>
                  <a:lnTo>
                    <a:pt x="188044" y="261734"/>
                  </a:lnTo>
                  <a:lnTo>
                    <a:pt x="192659" y="275312"/>
                  </a:lnTo>
                  <a:lnTo>
                    <a:pt x="197006" y="286905"/>
                  </a:lnTo>
                  <a:lnTo>
                    <a:pt x="201173" y="299713"/>
                  </a:lnTo>
                  <a:lnTo>
                    <a:pt x="205222" y="313332"/>
                  </a:lnTo>
                  <a:lnTo>
                    <a:pt x="209191" y="327491"/>
                  </a:lnTo>
                  <a:lnTo>
                    <a:pt x="213107" y="339471"/>
                  </a:lnTo>
                  <a:lnTo>
                    <a:pt x="216987" y="349997"/>
                  </a:lnTo>
                  <a:lnTo>
                    <a:pt x="220844" y="359554"/>
                  </a:lnTo>
                  <a:lnTo>
                    <a:pt x="224686" y="368466"/>
                  </a:lnTo>
                  <a:lnTo>
                    <a:pt x="232341" y="385141"/>
                  </a:lnTo>
                  <a:lnTo>
                    <a:pt x="236160" y="394414"/>
                  </a:lnTo>
                  <a:lnTo>
                    <a:pt x="239976" y="404406"/>
                  </a:lnTo>
                  <a:lnTo>
                    <a:pt x="243790" y="414877"/>
                  </a:lnTo>
                  <a:lnTo>
                    <a:pt x="247603" y="424398"/>
                  </a:lnTo>
                  <a:lnTo>
                    <a:pt x="251415" y="433285"/>
                  </a:lnTo>
                  <a:lnTo>
                    <a:pt x="255226" y="441750"/>
                  </a:lnTo>
                  <a:lnTo>
                    <a:pt x="272726" y="477934"/>
                  </a:lnTo>
                  <a:lnTo>
                    <a:pt x="287929" y="508694"/>
                  </a:lnTo>
                  <a:lnTo>
                    <a:pt x="290999" y="513612"/>
                  </a:lnTo>
                  <a:lnTo>
                    <a:pt x="293046" y="515621"/>
                  </a:lnTo>
                  <a:lnTo>
                    <a:pt x="296330" y="515788"/>
                  </a:lnTo>
                  <a:lnTo>
                    <a:pt x="293393" y="512425"/>
                  </a:lnTo>
                  <a:lnTo>
                    <a:pt x="285709" y="50439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93"/>
            <p:cNvSpPr/>
            <p:nvPr/>
          </p:nvSpPr>
          <p:spPr>
            <a:xfrm>
              <a:off x="7658100" y="2743200"/>
              <a:ext cx="342901" cy="125730"/>
            </a:xfrm>
            <a:custGeom>
              <a:avLst/>
              <a:gdLst/>
              <a:ahLst/>
              <a:cxnLst/>
              <a:rect l="0" t="0" r="0" b="0"/>
              <a:pathLst>
                <a:path w="342901" h="125730">
                  <a:moveTo>
                    <a:pt x="0" y="125729"/>
                  </a:moveTo>
                  <a:lnTo>
                    <a:pt x="0" y="119662"/>
                  </a:lnTo>
                  <a:lnTo>
                    <a:pt x="1270" y="117874"/>
                  </a:lnTo>
                  <a:lnTo>
                    <a:pt x="3386" y="116683"/>
                  </a:lnTo>
                  <a:lnTo>
                    <a:pt x="6067" y="115888"/>
                  </a:lnTo>
                  <a:lnTo>
                    <a:pt x="9125" y="114089"/>
                  </a:lnTo>
                  <a:lnTo>
                    <a:pt x="12433" y="111619"/>
                  </a:lnTo>
                  <a:lnTo>
                    <a:pt x="15908" y="108703"/>
                  </a:lnTo>
                  <a:lnTo>
                    <a:pt x="20765" y="106758"/>
                  </a:lnTo>
                  <a:lnTo>
                    <a:pt x="26544" y="105462"/>
                  </a:lnTo>
                  <a:lnTo>
                    <a:pt x="32935" y="104598"/>
                  </a:lnTo>
                  <a:lnTo>
                    <a:pt x="38467" y="102752"/>
                  </a:lnTo>
                  <a:lnTo>
                    <a:pt x="43424" y="100251"/>
                  </a:lnTo>
                  <a:lnTo>
                    <a:pt x="47999" y="97314"/>
                  </a:lnTo>
                  <a:lnTo>
                    <a:pt x="53589" y="95356"/>
                  </a:lnTo>
                  <a:lnTo>
                    <a:pt x="59856" y="94050"/>
                  </a:lnTo>
                  <a:lnTo>
                    <a:pt x="66574" y="93180"/>
                  </a:lnTo>
                  <a:lnTo>
                    <a:pt x="73593" y="91330"/>
                  </a:lnTo>
                  <a:lnTo>
                    <a:pt x="80812" y="88826"/>
                  </a:lnTo>
                  <a:lnTo>
                    <a:pt x="88164" y="85887"/>
                  </a:lnTo>
                  <a:lnTo>
                    <a:pt x="95605" y="82658"/>
                  </a:lnTo>
                  <a:lnTo>
                    <a:pt x="110648" y="75683"/>
                  </a:lnTo>
                  <a:lnTo>
                    <a:pt x="133396" y="64616"/>
                  </a:lnTo>
                  <a:lnTo>
                    <a:pt x="148621" y="58317"/>
                  </a:lnTo>
                  <a:lnTo>
                    <a:pt x="192630" y="41158"/>
                  </a:lnTo>
                  <a:lnTo>
                    <a:pt x="229123" y="27606"/>
                  </a:lnTo>
                  <a:lnTo>
                    <a:pt x="244188" y="22214"/>
                  </a:lnTo>
                  <a:lnTo>
                    <a:pt x="256772" y="17349"/>
                  </a:lnTo>
                  <a:lnTo>
                    <a:pt x="267702" y="12836"/>
                  </a:lnTo>
                  <a:lnTo>
                    <a:pt x="277528" y="8557"/>
                  </a:lnTo>
                  <a:lnTo>
                    <a:pt x="285348" y="5705"/>
                  </a:lnTo>
                  <a:lnTo>
                    <a:pt x="291832" y="3803"/>
                  </a:lnTo>
                  <a:lnTo>
                    <a:pt x="297424" y="2535"/>
                  </a:lnTo>
                  <a:lnTo>
                    <a:pt x="303693" y="1690"/>
                  </a:lnTo>
                  <a:lnTo>
                    <a:pt x="310412" y="1126"/>
                  </a:lnTo>
                  <a:lnTo>
                    <a:pt x="323381" y="500"/>
                  </a:lnTo>
                  <a:lnTo>
                    <a:pt x="34290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94"/>
            <p:cNvSpPr/>
            <p:nvPr/>
          </p:nvSpPr>
          <p:spPr>
            <a:xfrm>
              <a:off x="8063321" y="2492019"/>
              <a:ext cx="358797" cy="497258"/>
            </a:xfrm>
            <a:custGeom>
              <a:avLst/>
              <a:gdLst/>
              <a:ahLst/>
              <a:cxnLst/>
              <a:rect l="0" t="0" r="0" b="0"/>
              <a:pathLst>
                <a:path w="358797" h="497258">
                  <a:moveTo>
                    <a:pt x="211998" y="22581"/>
                  </a:moveTo>
                  <a:lnTo>
                    <a:pt x="218066" y="10445"/>
                  </a:lnTo>
                  <a:lnTo>
                    <a:pt x="221123" y="6870"/>
                  </a:lnTo>
                  <a:lnTo>
                    <a:pt x="224432" y="4487"/>
                  </a:lnTo>
                  <a:lnTo>
                    <a:pt x="232799" y="662"/>
                  </a:lnTo>
                  <a:lnTo>
                    <a:pt x="232215" y="348"/>
                  </a:lnTo>
                  <a:lnTo>
                    <a:pt x="228181" y="0"/>
                  </a:lnTo>
                  <a:lnTo>
                    <a:pt x="226597" y="1176"/>
                  </a:lnTo>
                  <a:lnTo>
                    <a:pt x="225541" y="3231"/>
                  </a:lnTo>
                  <a:lnTo>
                    <a:pt x="224836" y="5871"/>
                  </a:lnTo>
                  <a:lnTo>
                    <a:pt x="223097" y="7631"/>
                  </a:lnTo>
                  <a:lnTo>
                    <a:pt x="220668" y="8804"/>
                  </a:lnTo>
                  <a:lnTo>
                    <a:pt x="217778" y="9586"/>
                  </a:lnTo>
                  <a:lnTo>
                    <a:pt x="210771" y="13918"/>
                  </a:lnTo>
                  <a:lnTo>
                    <a:pt x="201021" y="20615"/>
                  </a:lnTo>
                  <a:lnTo>
                    <a:pt x="189440" y="28890"/>
                  </a:lnTo>
                  <a:lnTo>
                    <a:pt x="180450" y="35677"/>
                  </a:lnTo>
                  <a:lnTo>
                    <a:pt x="173186" y="41471"/>
                  </a:lnTo>
                  <a:lnTo>
                    <a:pt x="167074" y="46604"/>
                  </a:lnTo>
                  <a:lnTo>
                    <a:pt x="160459" y="51297"/>
                  </a:lnTo>
                  <a:lnTo>
                    <a:pt x="153508" y="55695"/>
                  </a:lnTo>
                  <a:lnTo>
                    <a:pt x="146336" y="59897"/>
                  </a:lnTo>
                  <a:lnTo>
                    <a:pt x="140282" y="63968"/>
                  </a:lnTo>
                  <a:lnTo>
                    <a:pt x="130171" y="71878"/>
                  </a:lnTo>
                  <a:lnTo>
                    <a:pt x="121444" y="83014"/>
                  </a:lnTo>
                  <a:lnTo>
                    <a:pt x="117340" y="89539"/>
                  </a:lnTo>
                  <a:lnTo>
                    <a:pt x="112062" y="95160"/>
                  </a:lnTo>
                  <a:lnTo>
                    <a:pt x="106005" y="100177"/>
                  </a:lnTo>
                  <a:lnTo>
                    <a:pt x="99426" y="104791"/>
                  </a:lnTo>
                  <a:lnTo>
                    <a:pt x="88730" y="113305"/>
                  </a:lnTo>
                  <a:lnTo>
                    <a:pt x="78472" y="122593"/>
                  </a:lnTo>
                  <a:lnTo>
                    <a:pt x="54578" y="145864"/>
                  </a:lnTo>
                  <a:lnTo>
                    <a:pt x="49902" y="150490"/>
                  </a:lnTo>
                  <a:lnTo>
                    <a:pt x="42974" y="158653"/>
                  </a:lnTo>
                  <a:lnTo>
                    <a:pt x="25117" y="181271"/>
                  </a:lnTo>
                  <a:lnTo>
                    <a:pt x="18830" y="190604"/>
                  </a:lnTo>
                  <a:lnTo>
                    <a:pt x="11846" y="204361"/>
                  </a:lnTo>
                  <a:lnTo>
                    <a:pt x="8742" y="214709"/>
                  </a:lnTo>
                  <a:lnTo>
                    <a:pt x="6092" y="224811"/>
                  </a:lnTo>
                  <a:lnTo>
                    <a:pt x="681" y="237767"/>
                  </a:lnTo>
                  <a:lnTo>
                    <a:pt x="0" y="243508"/>
                  </a:lnTo>
                  <a:lnTo>
                    <a:pt x="817" y="248606"/>
                  </a:lnTo>
                  <a:lnTo>
                    <a:pt x="5184" y="259844"/>
                  </a:lnTo>
                  <a:lnTo>
                    <a:pt x="6811" y="260766"/>
                  </a:lnTo>
                  <a:lnTo>
                    <a:pt x="12007" y="261791"/>
                  </a:lnTo>
                  <a:lnTo>
                    <a:pt x="18550" y="265633"/>
                  </a:lnTo>
                  <a:lnTo>
                    <a:pt x="22073" y="268435"/>
                  </a:lnTo>
                  <a:lnTo>
                    <a:pt x="26961" y="270304"/>
                  </a:lnTo>
                  <a:lnTo>
                    <a:pt x="32761" y="271549"/>
                  </a:lnTo>
                  <a:lnTo>
                    <a:pt x="39166" y="272380"/>
                  </a:lnTo>
                  <a:lnTo>
                    <a:pt x="56137" y="272933"/>
                  </a:lnTo>
                  <a:lnTo>
                    <a:pt x="108860" y="273549"/>
                  </a:lnTo>
                  <a:lnTo>
                    <a:pt x="130540" y="274982"/>
                  </a:lnTo>
                  <a:lnTo>
                    <a:pt x="147532" y="277209"/>
                  </a:lnTo>
                  <a:lnTo>
                    <a:pt x="178266" y="283068"/>
                  </a:lnTo>
                  <a:lnTo>
                    <a:pt x="217327" y="289906"/>
                  </a:lnTo>
                  <a:lnTo>
                    <a:pt x="235870" y="293508"/>
                  </a:lnTo>
                  <a:lnTo>
                    <a:pt x="282430" y="303374"/>
                  </a:lnTo>
                  <a:lnTo>
                    <a:pt x="291973" y="305026"/>
                  </a:lnTo>
                  <a:lnTo>
                    <a:pt x="299605" y="306128"/>
                  </a:lnTo>
                  <a:lnTo>
                    <a:pt x="305962" y="308132"/>
                  </a:lnTo>
                  <a:lnTo>
                    <a:pt x="316414" y="313745"/>
                  </a:lnTo>
                  <a:lnTo>
                    <a:pt x="325292" y="320474"/>
                  </a:lnTo>
                  <a:lnTo>
                    <a:pt x="333471" y="327698"/>
                  </a:lnTo>
                  <a:lnTo>
                    <a:pt x="341339" y="335141"/>
                  </a:lnTo>
                  <a:lnTo>
                    <a:pt x="343946" y="338904"/>
                  </a:lnTo>
                  <a:lnTo>
                    <a:pt x="348884" y="350268"/>
                  </a:lnTo>
                  <a:lnTo>
                    <a:pt x="356556" y="361679"/>
                  </a:lnTo>
                  <a:lnTo>
                    <a:pt x="358796" y="369294"/>
                  </a:lnTo>
                  <a:lnTo>
                    <a:pt x="358123" y="373103"/>
                  </a:lnTo>
                  <a:lnTo>
                    <a:pt x="352380" y="384531"/>
                  </a:lnTo>
                  <a:lnTo>
                    <a:pt x="350590" y="392151"/>
                  </a:lnTo>
                  <a:lnTo>
                    <a:pt x="346409" y="399771"/>
                  </a:lnTo>
                  <a:lnTo>
                    <a:pt x="336914" y="411201"/>
                  </a:lnTo>
                  <a:lnTo>
                    <a:pt x="326057" y="422631"/>
                  </a:lnTo>
                  <a:lnTo>
                    <a:pt x="311012" y="437870"/>
                  </a:lnTo>
                  <a:lnTo>
                    <a:pt x="300031" y="445490"/>
                  </a:lnTo>
                  <a:lnTo>
                    <a:pt x="293547" y="449301"/>
                  </a:lnTo>
                  <a:lnTo>
                    <a:pt x="276182" y="460307"/>
                  </a:lnTo>
                  <a:lnTo>
                    <a:pt x="266217" y="466798"/>
                  </a:lnTo>
                  <a:lnTo>
                    <a:pt x="255765" y="472396"/>
                  </a:lnTo>
                  <a:lnTo>
                    <a:pt x="244986" y="477397"/>
                  </a:lnTo>
                  <a:lnTo>
                    <a:pt x="233991" y="482002"/>
                  </a:lnTo>
                  <a:lnTo>
                    <a:pt x="224120" y="485071"/>
                  </a:lnTo>
                  <a:lnTo>
                    <a:pt x="215000" y="487118"/>
                  </a:lnTo>
                  <a:lnTo>
                    <a:pt x="206379" y="488482"/>
                  </a:lnTo>
                  <a:lnTo>
                    <a:pt x="198092" y="490661"/>
                  </a:lnTo>
                  <a:lnTo>
                    <a:pt x="190028" y="493385"/>
                  </a:lnTo>
                  <a:lnTo>
                    <a:pt x="182111" y="496470"/>
                  </a:lnTo>
                  <a:lnTo>
                    <a:pt x="174294" y="497257"/>
                  </a:lnTo>
                  <a:lnTo>
                    <a:pt x="166542" y="496511"/>
                  </a:lnTo>
                  <a:lnTo>
                    <a:pt x="147987" y="492258"/>
                  </a:lnTo>
                  <a:lnTo>
                    <a:pt x="138704" y="491521"/>
                  </a:lnTo>
                  <a:lnTo>
                    <a:pt x="127911" y="491302"/>
                  </a:lnTo>
                  <a:lnTo>
                    <a:pt x="116669" y="491238"/>
                  </a:lnTo>
                  <a:lnTo>
                    <a:pt x="114155" y="489959"/>
                  </a:lnTo>
                  <a:lnTo>
                    <a:pt x="112479" y="487836"/>
                  </a:lnTo>
                  <a:lnTo>
                    <a:pt x="111363" y="485151"/>
                  </a:lnTo>
                  <a:lnTo>
                    <a:pt x="109348" y="484631"/>
                  </a:lnTo>
                  <a:lnTo>
                    <a:pt x="106735" y="485554"/>
                  </a:lnTo>
                  <a:lnTo>
                    <a:pt x="97698" y="49121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349490" y="3406153"/>
            <a:ext cx="971551" cy="1851648"/>
            <a:chOff x="7349490" y="3406153"/>
            <a:chExt cx="971551" cy="1851648"/>
          </a:xfrm>
        </p:grpSpPr>
        <p:sp>
          <p:nvSpPr>
            <p:cNvPr id="45" name="SMARTPenAnnotation95"/>
            <p:cNvSpPr/>
            <p:nvPr/>
          </p:nvSpPr>
          <p:spPr>
            <a:xfrm>
              <a:off x="7372350" y="3406153"/>
              <a:ext cx="948691" cy="1851648"/>
            </a:xfrm>
            <a:custGeom>
              <a:avLst/>
              <a:gdLst/>
              <a:ahLst/>
              <a:cxnLst/>
              <a:rect l="0" t="0" r="0" b="0"/>
              <a:pathLst>
                <a:path w="948691" h="1851648">
                  <a:moveTo>
                    <a:pt x="0" y="594347"/>
                  </a:moveTo>
                  <a:lnTo>
                    <a:pt x="0" y="582211"/>
                  </a:lnTo>
                  <a:lnTo>
                    <a:pt x="1270" y="577366"/>
                  </a:lnTo>
                  <a:lnTo>
                    <a:pt x="6067" y="568596"/>
                  </a:lnTo>
                  <a:lnTo>
                    <a:pt x="9125" y="565750"/>
                  </a:lnTo>
                  <a:lnTo>
                    <a:pt x="12433" y="563852"/>
                  </a:lnTo>
                  <a:lnTo>
                    <a:pt x="15909" y="562587"/>
                  </a:lnTo>
                  <a:lnTo>
                    <a:pt x="23157" y="557794"/>
                  </a:lnTo>
                  <a:lnTo>
                    <a:pt x="52520" y="533611"/>
                  </a:lnTo>
                  <a:lnTo>
                    <a:pt x="78638" y="513274"/>
                  </a:lnTo>
                  <a:lnTo>
                    <a:pt x="102464" y="491162"/>
                  </a:lnTo>
                  <a:lnTo>
                    <a:pt x="140277" y="454027"/>
                  </a:lnTo>
                  <a:lnTo>
                    <a:pt x="167738" y="435725"/>
                  </a:lnTo>
                  <a:lnTo>
                    <a:pt x="191813" y="418438"/>
                  </a:lnTo>
                  <a:lnTo>
                    <a:pt x="206616" y="405954"/>
                  </a:lnTo>
                  <a:lnTo>
                    <a:pt x="222833" y="391281"/>
                  </a:lnTo>
                  <a:lnTo>
                    <a:pt x="239995" y="375150"/>
                  </a:lnTo>
                  <a:lnTo>
                    <a:pt x="265838" y="353839"/>
                  </a:lnTo>
                  <a:lnTo>
                    <a:pt x="294667" y="331315"/>
                  </a:lnTo>
                  <a:lnTo>
                    <a:pt x="319295" y="311941"/>
                  </a:lnTo>
                  <a:lnTo>
                    <a:pt x="342679" y="294771"/>
                  </a:lnTo>
                  <a:lnTo>
                    <a:pt x="356771" y="280862"/>
                  </a:lnTo>
                  <a:lnTo>
                    <a:pt x="373115" y="260021"/>
                  </a:lnTo>
                  <a:lnTo>
                    <a:pt x="394750" y="243968"/>
                  </a:lnTo>
                  <a:lnTo>
                    <a:pt x="422186" y="223690"/>
                  </a:lnTo>
                  <a:lnTo>
                    <a:pt x="440757" y="202864"/>
                  </a:lnTo>
                  <a:lnTo>
                    <a:pt x="469145" y="180419"/>
                  </a:lnTo>
                  <a:lnTo>
                    <a:pt x="498416" y="155895"/>
                  </a:lnTo>
                  <a:lnTo>
                    <a:pt x="525047" y="136589"/>
                  </a:lnTo>
                  <a:lnTo>
                    <a:pt x="553817" y="119542"/>
                  </a:lnTo>
                  <a:lnTo>
                    <a:pt x="573378" y="103499"/>
                  </a:lnTo>
                  <a:lnTo>
                    <a:pt x="587574" y="89172"/>
                  </a:lnTo>
                  <a:lnTo>
                    <a:pt x="613998" y="69627"/>
                  </a:lnTo>
                  <a:lnTo>
                    <a:pt x="624678" y="61417"/>
                  </a:lnTo>
                  <a:lnTo>
                    <a:pt x="652230" y="45799"/>
                  </a:lnTo>
                  <a:lnTo>
                    <a:pt x="671197" y="34304"/>
                  </a:lnTo>
                  <a:lnTo>
                    <a:pt x="693001" y="16500"/>
                  </a:lnTo>
                  <a:lnTo>
                    <a:pt x="704725" y="11653"/>
                  </a:lnTo>
                  <a:lnTo>
                    <a:pt x="717815" y="1774"/>
                  </a:lnTo>
                  <a:lnTo>
                    <a:pt x="722465" y="781"/>
                  </a:lnTo>
                  <a:lnTo>
                    <a:pt x="742322" y="0"/>
                  </a:lnTo>
                  <a:lnTo>
                    <a:pt x="748831" y="6058"/>
                  </a:lnTo>
                  <a:lnTo>
                    <a:pt x="750681" y="10384"/>
                  </a:lnTo>
                  <a:lnTo>
                    <a:pt x="753892" y="30629"/>
                  </a:lnTo>
                  <a:lnTo>
                    <a:pt x="754235" y="39263"/>
                  </a:lnTo>
                  <a:lnTo>
                    <a:pt x="753013" y="42681"/>
                  </a:lnTo>
                  <a:lnTo>
                    <a:pt x="746496" y="53559"/>
                  </a:lnTo>
                  <a:lnTo>
                    <a:pt x="744526" y="61050"/>
                  </a:lnTo>
                  <a:lnTo>
                    <a:pt x="743042" y="116244"/>
                  </a:lnTo>
                  <a:lnTo>
                    <a:pt x="742950" y="314325"/>
                  </a:lnTo>
                  <a:lnTo>
                    <a:pt x="746336" y="336966"/>
                  </a:lnTo>
                  <a:lnTo>
                    <a:pt x="750805" y="356765"/>
                  </a:lnTo>
                  <a:lnTo>
                    <a:pt x="753909" y="411789"/>
                  </a:lnTo>
                  <a:lnTo>
                    <a:pt x="754367" y="514345"/>
                  </a:lnTo>
                  <a:lnTo>
                    <a:pt x="757761" y="550747"/>
                  </a:lnTo>
                  <a:lnTo>
                    <a:pt x="763503" y="606719"/>
                  </a:lnTo>
                  <a:lnTo>
                    <a:pt x="770287" y="695095"/>
                  </a:lnTo>
                  <a:lnTo>
                    <a:pt x="774150" y="760620"/>
                  </a:lnTo>
                  <a:lnTo>
                    <a:pt x="775866" y="810486"/>
                  </a:lnTo>
                  <a:lnTo>
                    <a:pt x="776629" y="862282"/>
                  </a:lnTo>
                  <a:lnTo>
                    <a:pt x="778102" y="893620"/>
                  </a:lnTo>
                  <a:lnTo>
                    <a:pt x="783127" y="965693"/>
                  </a:lnTo>
                  <a:lnTo>
                    <a:pt x="786245" y="996851"/>
                  </a:lnTo>
                  <a:lnTo>
                    <a:pt x="795430" y="1068502"/>
                  </a:lnTo>
                  <a:lnTo>
                    <a:pt x="799986" y="1116260"/>
                  </a:lnTo>
                  <a:lnTo>
                    <a:pt x="808815" y="1172180"/>
                  </a:lnTo>
                  <a:lnTo>
                    <a:pt x="815826" y="1241052"/>
                  </a:lnTo>
                  <a:lnTo>
                    <a:pt x="823176" y="1295368"/>
                  </a:lnTo>
                  <a:lnTo>
                    <a:pt x="834453" y="1351120"/>
                  </a:lnTo>
                  <a:lnTo>
                    <a:pt x="845839" y="1405316"/>
                  </a:lnTo>
                  <a:lnTo>
                    <a:pt x="854718" y="1452617"/>
                  </a:lnTo>
                  <a:lnTo>
                    <a:pt x="867131" y="1503274"/>
                  </a:lnTo>
                  <a:lnTo>
                    <a:pt x="882332" y="1557501"/>
                  </a:lnTo>
                  <a:lnTo>
                    <a:pt x="888812" y="1603767"/>
                  </a:lnTo>
                  <a:lnTo>
                    <a:pt x="903614" y="1658686"/>
                  </a:lnTo>
                  <a:lnTo>
                    <a:pt x="911204" y="1688640"/>
                  </a:lnTo>
                  <a:lnTo>
                    <a:pt x="916840" y="1716988"/>
                  </a:lnTo>
                  <a:lnTo>
                    <a:pt x="923166" y="1746131"/>
                  </a:lnTo>
                  <a:lnTo>
                    <a:pt x="925916" y="1762841"/>
                  </a:lnTo>
                  <a:lnTo>
                    <a:pt x="942810" y="1815089"/>
                  </a:lnTo>
                  <a:lnTo>
                    <a:pt x="946947" y="1830796"/>
                  </a:lnTo>
                  <a:lnTo>
                    <a:pt x="948690" y="185164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96"/>
            <p:cNvSpPr/>
            <p:nvPr/>
          </p:nvSpPr>
          <p:spPr>
            <a:xfrm>
              <a:off x="7349490" y="3966209"/>
              <a:ext cx="943744" cy="1188721"/>
            </a:xfrm>
            <a:custGeom>
              <a:avLst/>
              <a:gdLst/>
              <a:ahLst/>
              <a:cxnLst/>
              <a:rect l="0" t="0" r="0" b="0"/>
              <a:pathLst>
                <a:path w="943744" h="1188721">
                  <a:moveTo>
                    <a:pt x="0" y="0"/>
                  </a:moveTo>
                  <a:lnTo>
                    <a:pt x="12135" y="6069"/>
                  </a:lnTo>
                  <a:lnTo>
                    <a:pt x="15710" y="9126"/>
                  </a:lnTo>
                  <a:lnTo>
                    <a:pt x="18093" y="12434"/>
                  </a:lnTo>
                  <a:lnTo>
                    <a:pt x="19681" y="15909"/>
                  </a:lnTo>
                  <a:lnTo>
                    <a:pt x="27986" y="26868"/>
                  </a:lnTo>
                  <a:lnTo>
                    <a:pt x="49645" y="49548"/>
                  </a:lnTo>
                  <a:lnTo>
                    <a:pt x="199371" y="199372"/>
                  </a:lnTo>
                  <a:lnTo>
                    <a:pt x="226193" y="232966"/>
                  </a:lnTo>
                  <a:lnTo>
                    <a:pt x="242235" y="254371"/>
                  </a:lnTo>
                  <a:lnTo>
                    <a:pt x="266833" y="284928"/>
                  </a:lnTo>
                  <a:lnTo>
                    <a:pt x="292582" y="315865"/>
                  </a:lnTo>
                  <a:lnTo>
                    <a:pt x="350709" y="388653"/>
                  </a:lnTo>
                  <a:lnTo>
                    <a:pt x="376428" y="418692"/>
                  </a:lnTo>
                  <a:lnTo>
                    <a:pt x="396324" y="443895"/>
                  </a:lnTo>
                  <a:lnTo>
                    <a:pt x="421806" y="476119"/>
                  </a:lnTo>
                  <a:lnTo>
                    <a:pt x="445442" y="501753"/>
                  </a:lnTo>
                  <a:lnTo>
                    <a:pt x="476185" y="533170"/>
                  </a:lnTo>
                  <a:lnTo>
                    <a:pt x="499090" y="562260"/>
                  </a:lnTo>
                  <a:lnTo>
                    <a:pt x="521731" y="597098"/>
                  </a:lnTo>
                  <a:lnTo>
                    <a:pt x="552732" y="635212"/>
                  </a:lnTo>
                  <a:lnTo>
                    <a:pt x="580756" y="669541"/>
                  </a:lnTo>
                  <a:lnTo>
                    <a:pt x="608532" y="699186"/>
                  </a:lnTo>
                  <a:lnTo>
                    <a:pt x="634119" y="728714"/>
                  </a:lnTo>
                  <a:lnTo>
                    <a:pt x="660210" y="761446"/>
                  </a:lnTo>
                  <a:lnTo>
                    <a:pt x="676242" y="784696"/>
                  </a:lnTo>
                  <a:lnTo>
                    <a:pt x="688318" y="801261"/>
                  </a:lnTo>
                  <a:lnTo>
                    <a:pt x="725441" y="850146"/>
                  </a:lnTo>
                  <a:lnTo>
                    <a:pt x="751255" y="886266"/>
                  </a:lnTo>
                  <a:lnTo>
                    <a:pt x="772928" y="917494"/>
                  </a:lnTo>
                  <a:lnTo>
                    <a:pt x="787392" y="938177"/>
                  </a:lnTo>
                  <a:lnTo>
                    <a:pt x="806495" y="967165"/>
                  </a:lnTo>
                  <a:lnTo>
                    <a:pt x="826124" y="997768"/>
                  </a:lnTo>
                  <a:lnTo>
                    <a:pt x="831986" y="1009873"/>
                  </a:lnTo>
                  <a:lnTo>
                    <a:pt x="846097" y="1027992"/>
                  </a:lnTo>
                  <a:lnTo>
                    <a:pt x="861115" y="1043801"/>
                  </a:lnTo>
                  <a:lnTo>
                    <a:pt x="863636" y="1047657"/>
                  </a:lnTo>
                  <a:lnTo>
                    <a:pt x="866438" y="1055329"/>
                  </a:lnTo>
                  <a:lnTo>
                    <a:pt x="880151" y="1072856"/>
                  </a:lnTo>
                  <a:lnTo>
                    <a:pt x="897145" y="1092409"/>
                  </a:lnTo>
                  <a:lnTo>
                    <a:pt x="902514" y="1104586"/>
                  </a:lnTo>
                  <a:lnTo>
                    <a:pt x="910313" y="1116237"/>
                  </a:lnTo>
                  <a:lnTo>
                    <a:pt x="914459" y="1127733"/>
                  </a:lnTo>
                  <a:lnTo>
                    <a:pt x="921896" y="1139182"/>
                  </a:lnTo>
                  <a:lnTo>
                    <a:pt x="924081" y="1146807"/>
                  </a:lnTo>
                  <a:lnTo>
                    <a:pt x="925934" y="1149348"/>
                  </a:lnTo>
                  <a:lnTo>
                    <a:pt x="928439" y="1151042"/>
                  </a:lnTo>
                  <a:lnTo>
                    <a:pt x="935518" y="1153761"/>
                  </a:lnTo>
                  <a:lnTo>
                    <a:pt x="936098" y="1155254"/>
                  </a:lnTo>
                  <a:lnTo>
                    <a:pt x="936744" y="1160300"/>
                  </a:lnTo>
                  <a:lnTo>
                    <a:pt x="938185" y="1162153"/>
                  </a:lnTo>
                  <a:lnTo>
                    <a:pt x="940417" y="1163389"/>
                  </a:lnTo>
                  <a:lnTo>
                    <a:pt x="943175" y="1164213"/>
                  </a:lnTo>
                  <a:lnTo>
                    <a:pt x="943743" y="1164762"/>
                  </a:lnTo>
                  <a:lnTo>
                    <a:pt x="942851" y="1165128"/>
                  </a:lnTo>
                  <a:lnTo>
                    <a:pt x="940987" y="1165372"/>
                  </a:lnTo>
                  <a:lnTo>
                    <a:pt x="939745" y="1166805"/>
                  </a:lnTo>
                  <a:lnTo>
                    <a:pt x="938916" y="1169030"/>
                  </a:lnTo>
                  <a:lnTo>
                    <a:pt x="937478" y="1177472"/>
                  </a:lnTo>
                  <a:lnTo>
                    <a:pt x="937260" y="118872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115344" y="4972716"/>
            <a:ext cx="502234" cy="730854"/>
            <a:chOff x="8115344" y="4972716"/>
            <a:chExt cx="502234" cy="730854"/>
          </a:xfrm>
        </p:grpSpPr>
        <p:sp>
          <p:nvSpPr>
            <p:cNvPr id="49" name="SMARTPenAnnotation97"/>
            <p:cNvSpPr/>
            <p:nvPr/>
          </p:nvSpPr>
          <p:spPr>
            <a:xfrm>
              <a:off x="8115344" y="4972716"/>
              <a:ext cx="397748" cy="365046"/>
            </a:xfrm>
            <a:custGeom>
              <a:avLst/>
              <a:gdLst/>
              <a:ahLst/>
              <a:cxnLst/>
              <a:rect l="0" t="0" r="0" b="0"/>
              <a:pathLst>
                <a:path w="397748" h="365046">
                  <a:moveTo>
                    <a:pt x="239985" y="45053"/>
                  </a:moveTo>
                  <a:lnTo>
                    <a:pt x="227850" y="38986"/>
                  </a:lnTo>
                  <a:lnTo>
                    <a:pt x="218505" y="32620"/>
                  </a:lnTo>
                  <a:lnTo>
                    <a:pt x="214235" y="29144"/>
                  </a:lnTo>
                  <a:lnTo>
                    <a:pt x="206104" y="25283"/>
                  </a:lnTo>
                  <a:lnTo>
                    <a:pt x="194387" y="23109"/>
                  </a:lnTo>
                  <a:lnTo>
                    <a:pt x="182871" y="22465"/>
                  </a:lnTo>
                  <a:lnTo>
                    <a:pt x="179049" y="22374"/>
                  </a:lnTo>
                  <a:lnTo>
                    <a:pt x="168030" y="25661"/>
                  </a:lnTo>
                  <a:lnTo>
                    <a:pt x="155934" y="30084"/>
                  </a:lnTo>
                  <a:lnTo>
                    <a:pt x="146326" y="32050"/>
                  </a:lnTo>
                  <a:lnTo>
                    <a:pt x="137823" y="32924"/>
                  </a:lnTo>
                  <a:lnTo>
                    <a:pt x="133777" y="33157"/>
                  </a:lnTo>
                  <a:lnTo>
                    <a:pt x="127269" y="34583"/>
                  </a:lnTo>
                  <a:lnTo>
                    <a:pt x="119121" y="36803"/>
                  </a:lnTo>
                  <a:lnTo>
                    <a:pt x="109879" y="39553"/>
                  </a:lnTo>
                  <a:lnTo>
                    <a:pt x="101178" y="42657"/>
                  </a:lnTo>
                  <a:lnTo>
                    <a:pt x="92837" y="45995"/>
                  </a:lnTo>
                  <a:lnTo>
                    <a:pt x="84736" y="49492"/>
                  </a:lnTo>
                  <a:lnTo>
                    <a:pt x="79336" y="53092"/>
                  </a:lnTo>
                  <a:lnTo>
                    <a:pt x="75736" y="56763"/>
                  </a:lnTo>
                  <a:lnTo>
                    <a:pt x="67282" y="67996"/>
                  </a:lnTo>
                  <a:lnTo>
                    <a:pt x="60359" y="76840"/>
                  </a:lnTo>
                  <a:lnTo>
                    <a:pt x="56734" y="82755"/>
                  </a:lnTo>
                  <a:lnTo>
                    <a:pt x="53048" y="89238"/>
                  </a:lnTo>
                  <a:lnTo>
                    <a:pt x="45565" y="99828"/>
                  </a:lnTo>
                  <a:lnTo>
                    <a:pt x="38007" y="108768"/>
                  </a:lnTo>
                  <a:lnTo>
                    <a:pt x="30414" y="116974"/>
                  </a:lnTo>
                  <a:lnTo>
                    <a:pt x="27881" y="120941"/>
                  </a:lnTo>
                  <a:lnTo>
                    <a:pt x="25066" y="128735"/>
                  </a:lnTo>
                  <a:lnTo>
                    <a:pt x="20429" y="136432"/>
                  </a:lnTo>
                  <a:lnTo>
                    <a:pt x="17414" y="140262"/>
                  </a:lnTo>
                  <a:lnTo>
                    <a:pt x="15405" y="145356"/>
                  </a:lnTo>
                  <a:lnTo>
                    <a:pt x="14065" y="151292"/>
                  </a:lnTo>
                  <a:lnTo>
                    <a:pt x="13172" y="157789"/>
                  </a:lnTo>
                  <a:lnTo>
                    <a:pt x="8793" y="168394"/>
                  </a:lnTo>
                  <a:lnTo>
                    <a:pt x="5847" y="173001"/>
                  </a:lnTo>
                  <a:lnTo>
                    <a:pt x="3883" y="178612"/>
                  </a:lnTo>
                  <a:lnTo>
                    <a:pt x="2574" y="184892"/>
                  </a:lnTo>
                  <a:lnTo>
                    <a:pt x="1702" y="191619"/>
                  </a:lnTo>
                  <a:lnTo>
                    <a:pt x="731" y="202481"/>
                  </a:lnTo>
                  <a:lnTo>
                    <a:pt x="300" y="211541"/>
                  </a:lnTo>
                  <a:lnTo>
                    <a:pt x="109" y="219801"/>
                  </a:lnTo>
                  <a:lnTo>
                    <a:pt x="0" y="237659"/>
                  </a:lnTo>
                  <a:lnTo>
                    <a:pt x="1255" y="244577"/>
                  </a:lnTo>
                  <a:lnTo>
                    <a:pt x="3362" y="251729"/>
                  </a:lnTo>
                  <a:lnTo>
                    <a:pt x="6037" y="259037"/>
                  </a:lnTo>
                  <a:lnTo>
                    <a:pt x="7820" y="265179"/>
                  </a:lnTo>
                  <a:lnTo>
                    <a:pt x="9801" y="275390"/>
                  </a:lnTo>
                  <a:lnTo>
                    <a:pt x="11599" y="281162"/>
                  </a:lnTo>
                  <a:lnTo>
                    <a:pt x="14068" y="287549"/>
                  </a:lnTo>
                  <a:lnTo>
                    <a:pt x="21088" y="303915"/>
                  </a:lnTo>
                  <a:lnTo>
                    <a:pt x="25473" y="309068"/>
                  </a:lnTo>
                  <a:lnTo>
                    <a:pt x="32208" y="316313"/>
                  </a:lnTo>
                  <a:lnTo>
                    <a:pt x="58255" y="343182"/>
                  </a:lnTo>
                  <a:lnTo>
                    <a:pt x="62952" y="346675"/>
                  </a:lnTo>
                  <a:lnTo>
                    <a:pt x="71557" y="350557"/>
                  </a:lnTo>
                  <a:lnTo>
                    <a:pt x="83002" y="355670"/>
                  </a:lnTo>
                  <a:lnTo>
                    <a:pt x="89610" y="358811"/>
                  </a:lnTo>
                  <a:lnTo>
                    <a:pt x="97825" y="360905"/>
                  </a:lnTo>
                  <a:lnTo>
                    <a:pt x="107112" y="362301"/>
                  </a:lnTo>
                  <a:lnTo>
                    <a:pt x="117113" y="363232"/>
                  </a:lnTo>
                  <a:lnTo>
                    <a:pt x="126320" y="363852"/>
                  </a:lnTo>
                  <a:lnTo>
                    <a:pt x="134998" y="364266"/>
                  </a:lnTo>
                  <a:lnTo>
                    <a:pt x="155962" y="364848"/>
                  </a:lnTo>
                  <a:lnTo>
                    <a:pt x="180491" y="365045"/>
                  </a:lnTo>
                  <a:lnTo>
                    <a:pt x="190162" y="363791"/>
                  </a:lnTo>
                  <a:lnTo>
                    <a:pt x="201690" y="361685"/>
                  </a:lnTo>
                  <a:lnTo>
                    <a:pt x="214456" y="359012"/>
                  </a:lnTo>
                  <a:lnTo>
                    <a:pt x="225505" y="355959"/>
                  </a:lnTo>
                  <a:lnTo>
                    <a:pt x="235412" y="352653"/>
                  </a:lnTo>
                  <a:lnTo>
                    <a:pt x="244556" y="349180"/>
                  </a:lnTo>
                  <a:lnTo>
                    <a:pt x="251922" y="345595"/>
                  </a:lnTo>
                  <a:lnTo>
                    <a:pt x="269628" y="334480"/>
                  </a:lnTo>
                  <a:lnTo>
                    <a:pt x="276257" y="330715"/>
                  </a:lnTo>
                  <a:lnTo>
                    <a:pt x="283217" y="326934"/>
                  </a:lnTo>
                  <a:lnTo>
                    <a:pt x="294336" y="319347"/>
                  </a:lnTo>
                  <a:lnTo>
                    <a:pt x="304781" y="311742"/>
                  </a:lnTo>
                  <a:lnTo>
                    <a:pt x="311123" y="307936"/>
                  </a:lnTo>
                  <a:lnTo>
                    <a:pt x="317890" y="304128"/>
                  </a:lnTo>
                  <a:lnTo>
                    <a:pt x="328797" y="296511"/>
                  </a:lnTo>
                  <a:lnTo>
                    <a:pt x="333482" y="292702"/>
                  </a:lnTo>
                  <a:lnTo>
                    <a:pt x="342076" y="281696"/>
                  </a:lnTo>
                  <a:lnTo>
                    <a:pt x="346146" y="275205"/>
                  </a:lnTo>
                  <a:lnTo>
                    <a:pt x="354055" y="264606"/>
                  </a:lnTo>
                  <a:lnTo>
                    <a:pt x="361803" y="254392"/>
                  </a:lnTo>
                  <a:lnTo>
                    <a:pt x="365647" y="248113"/>
                  </a:lnTo>
                  <a:lnTo>
                    <a:pt x="369479" y="241386"/>
                  </a:lnTo>
                  <a:lnTo>
                    <a:pt x="377126" y="230526"/>
                  </a:lnTo>
                  <a:lnTo>
                    <a:pt x="380942" y="225852"/>
                  </a:lnTo>
                  <a:lnTo>
                    <a:pt x="384757" y="218926"/>
                  </a:lnTo>
                  <a:lnTo>
                    <a:pt x="388570" y="210498"/>
                  </a:lnTo>
                  <a:lnTo>
                    <a:pt x="392382" y="201070"/>
                  </a:lnTo>
                  <a:lnTo>
                    <a:pt x="394923" y="193514"/>
                  </a:lnTo>
                  <a:lnTo>
                    <a:pt x="396617" y="187207"/>
                  </a:lnTo>
                  <a:lnTo>
                    <a:pt x="397747" y="181733"/>
                  </a:lnTo>
                  <a:lnTo>
                    <a:pt x="397230" y="174273"/>
                  </a:lnTo>
                  <a:lnTo>
                    <a:pt x="395615" y="165490"/>
                  </a:lnTo>
                  <a:lnTo>
                    <a:pt x="393269" y="155824"/>
                  </a:lnTo>
                  <a:lnTo>
                    <a:pt x="391704" y="148111"/>
                  </a:lnTo>
                  <a:lnTo>
                    <a:pt x="390661" y="141698"/>
                  </a:lnTo>
                  <a:lnTo>
                    <a:pt x="389967" y="136153"/>
                  </a:lnTo>
                  <a:lnTo>
                    <a:pt x="388233" y="129917"/>
                  </a:lnTo>
                  <a:lnTo>
                    <a:pt x="385807" y="123219"/>
                  </a:lnTo>
                  <a:lnTo>
                    <a:pt x="382920" y="116214"/>
                  </a:lnTo>
                  <a:lnTo>
                    <a:pt x="376325" y="105043"/>
                  </a:lnTo>
                  <a:lnTo>
                    <a:pt x="369161" y="95846"/>
                  </a:lnTo>
                  <a:lnTo>
                    <a:pt x="361743" y="87525"/>
                  </a:lnTo>
                  <a:lnTo>
                    <a:pt x="354214" y="79593"/>
                  </a:lnTo>
                  <a:lnTo>
                    <a:pt x="346634" y="70564"/>
                  </a:lnTo>
                  <a:lnTo>
                    <a:pt x="342835" y="64601"/>
                  </a:lnTo>
                  <a:lnTo>
                    <a:pt x="339032" y="58085"/>
                  </a:lnTo>
                  <a:lnTo>
                    <a:pt x="333956" y="53741"/>
                  </a:lnTo>
                  <a:lnTo>
                    <a:pt x="328033" y="50845"/>
                  </a:lnTo>
                  <a:lnTo>
                    <a:pt x="315948" y="46358"/>
                  </a:lnTo>
                  <a:lnTo>
                    <a:pt x="300734" y="36691"/>
                  </a:lnTo>
                  <a:lnTo>
                    <a:pt x="294455" y="33128"/>
                  </a:lnTo>
                  <a:lnTo>
                    <a:pt x="280704" y="25783"/>
                  </a:lnTo>
                  <a:lnTo>
                    <a:pt x="266125" y="18285"/>
                  </a:lnTo>
                  <a:lnTo>
                    <a:pt x="256142" y="14508"/>
                  </a:lnTo>
                  <a:lnTo>
                    <a:pt x="244407" y="10720"/>
                  </a:lnTo>
                  <a:lnTo>
                    <a:pt x="231503" y="6924"/>
                  </a:lnTo>
                  <a:lnTo>
                    <a:pt x="219091" y="4394"/>
                  </a:lnTo>
                  <a:lnTo>
                    <a:pt x="207006" y="2707"/>
                  </a:lnTo>
                  <a:lnTo>
                    <a:pt x="185958" y="833"/>
                  </a:lnTo>
                  <a:lnTo>
                    <a:pt x="172371" y="0"/>
                  </a:lnTo>
                  <a:lnTo>
                    <a:pt x="164428" y="1048"/>
                  </a:lnTo>
                  <a:lnTo>
                    <a:pt x="155324" y="3016"/>
                  </a:lnTo>
                  <a:lnTo>
                    <a:pt x="145444" y="5599"/>
                  </a:lnTo>
                  <a:lnTo>
                    <a:pt x="137588" y="7320"/>
                  </a:lnTo>
                  <a:lnTo>
                    <a:pt x="125472" y="9233"/>
                  </a:lnTo>
                  <a:lnTo>
                    <a:pt x="121733" y="11013"/>
                  </a:lnTo>
                  <a:lnTo>
                    <a:pt x="119240" y="13470"/>
                  </a:lnTo>
                  <a:lnTo>
                    <a:pt x="102825" y="22193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98"/>
            <p:cNvSpPr/>
            <p:nvPr/>
          </p:nvSpPr>
          <p:spPr>
            <a:xfrm>
              <a:off x="8322628" y="5327152"/>
              <a:ext cx="294950" cy="376418"/>
            </a:xfrm>
            <a:custGeom>
              <a:avLst/>
              <a:gdLst/>
              <a:ahLst/>
              <a:cxnLst/>
              <a:rect l="0" t="0" r="0" b="0"/>
              <a:pathLst>
                <a:path w="294950" h="376418">
                  <a:moveTo>
                    <a:pt x="9841" y="376417"/>
                  </a:moveTo>
                  <a:lnTo>
                    <a:pt x="9841" y="304117"/>
                  </a:lnTo>
                  <a:lnTo>
                    <a:pt x="8572" y="290117"/>
                  </a:lnTo>
                  <a:lnTo>
                    <a:pt x="6455" y="273164"/>
                  </a:lnTo>
                  <a:lnTo>
                    <a:pt x="3774" y="254241"/>
                  </a:lnTo>
                  <a:lnTo>
                    <a:pt x="1986" y="237817"/>
                  </a:lnTo>
                  <a:lnTo>
                    <a:pt x="794" y="223057"/>
                  </a:lnTo>
                  <a:lnTo>
                    <a:pt x="0" y="209407"/>
                  </a:lnTo>
                  <a:lnTo>
                    <a:pt x="741" y="193957"/>
                  </a:lnTo>
                  <a:lnTo>
                    <a:pt x="2504" y="177307"/>
                  </a:lnTo>
                  <a:lnTo>
                    <a:pt x="14460" y="86756"/>
                  </a:lnTo>
                  <a:lnTo>
                    <a:pt x="15461" y="67740"/>
                  </a:lnTo>
                  <a:lnTo>
                    <a:pt x="14857" y="53792"/>
                  </a:lnTo>
                  <a:lnTo>
                    <a:pt x="13186" y="43224"/>
                  </a:lnTo>
                  <a:lnTo>
                    <a:pt x="13341" y="34909"/>
                  </a:lnTo>
                  <a:lnTo>
                    <a:pt x="14715" y="28095"/>
                  </a:lnTo>
                  <a:lnTo>
                    <a:pt x="19627" y="17137"/>
                  </a:lnTo>
                  <a:lnTo>
                    <a:pt x="26044" y="8034"/>
                  </a:lnTo>
                  <a:lnTo>
                    <a:pt x="30729" y="1837"/>
                  </a:lnTo>
                  <a:lnTo>
                    <a:pt x="32657" y="967"/>
                  </a:lnTo>
                  <a:lnTo>
                    <a:pt x="38184" y="0"/>
                  </a:lnTo>
                  <a:lnTo>
                    <a:pt x="41437" y="1013"/>
                  </a:lnTo>
                  <a:lnTo>
                    <a:pt x="48438" y="5524"/>
                  </a:lnTo>
                  <a:lnTo>
                    <a:pt x="50812" y="8505"/>
                  </a:lnTo>
                  <a:lnTo>
                    <a:pt x="52395" y="11763"/>
                  </a:lnTo>
                  <a:lnTo>
                    <a:pt x="53450" y="15204"/>
                  </a:lnTo>
                  <a:lnTo>
                    <a:pt x="58010" y="22415"/>
                  </a:lnTo>
                  <a:lnTo>
                    <a:pt x="64270" y="29853"/>
                  </a:lnTo>
                  <a:lnTo>
                    <a:pt x="71286" y="37393"/>
                  </a:lnTo>
                  <a:lnTo>
                    <a:pt x="78636" y="48363"/>
                  </a:lnTo>
                  <a:lnTo>
                    <a:pt x="82375" y="54844"/>
                  </a:lnTo>
                  <a:lnTo>
                    <a:pt x="88677" y="64246"/>
                  </a:lnTo>
                  <a:lnTo>
                    <a:pt x="105840" y="88238"/>
                  </a:lnTo>
                  <a:lnTo>
                    <a:pt x="114481" y="99208"/>
                  </a:lnTo>
                  <a:lnTo>
                    <a:pt x="122781" y="109061"/>
                  </a:lnTo>
                  <a:lnTo>
                    <a:pt x="130855" y="118170"/>
                  </a:lnTo>
                  <a:lnTo>
                    <a:pt x="137506" y="126782"/>
                  </a:lnTo>
                  <a:lnTo>
                    <a:pt x="143212" y="135064"/>
                  </a:lnTo>
                  <a:lnTo>
                    <a:pt x="148285" y="143125"/>
                  </a:lnTo>
                  <a:lnTo>
                    <a:pt x="152938" y="152310"/>
                  </a:lnTo>
                  <a:lnTo>
                    <a:pt x="157309" y="162242"/>
                  </a:lnTo>
                  <a:lnTo>
                    <a:pt x="161492" y="172674"/>
                  </a:lnTo>
                  <a:lnTo>
                    <a:pt x="168092" y="184708"/>
                  </a:lnTo>
                  <a:lnTo>
                    <a:pt x="176302" y="197811"/>
                  </a:lnTo>
                  <a:lnTo>
                    <a:pt x="185586" y="211626"/>
                  </a:lnTo>
                  <a:lnTo>
                    <a:pt x="206060" y="240524"/>
                  </a:lnTo>
                  <a:lnTo>
                    <a:pt x="216853" y="255342"/>
                  </a:lnTo>
                  <a:lnTo>
                    <a:pt x="225320" y="267760"/>
                  </a:lnTo>
                  <a:lnTo>
                    <a:pt x="232234" y="278579"/>
                  </a:lnTo>
                  <a:lnTo>
                    <a:pt x="238113" y="288332"/>
                  </a:lnTo>
                  <a:lnTo>
                    <a:pt x="251419" y="309328"/>
                  </a:lnTo>
                  <a:lnTo>
                    <a:pt x="258523" y="320261"/>
                  </a:lnTo>
                  <a:lnTo>
                    <a:pt x="263259" y="328820"/>
                  </a:lnTo>
                  <a:lnTo>
                    <a:pt x="266416" y="335796"/>
                  </a:lnTo>
                  <a:lnTo>
                    <a:pt x="271195" y="346933"/>
                  </a:lnTo>
                  <a:lnTo>
                    <a:pt x="277552" y="356117"/>
                  </a:lnTo>
                  <a:lnTo>
                    <a:pt x="281025" y="359074"/>
                  </a:lnTo>
                  <a:lnTo>
                    <a:pt x="284610" y="361045"/>
                  </a:lnTo>
                  <a:lnTo>
                    <a:pt x="288271" y="362359"/>
                  </a:lnTo>
                  <a:lnTo>
                    <a:pt x="290711" y="364505"/>
                  </a:lnTo>
                  <a:lnTo>
                    <a:pt x="292338" y="367206"/>
                  </a:lnTo>
                  <a:lnTo>
                    <a:pt x="294949" y="374598"/>
                  </a:lnTo>
                  <a:lnTo>
                    <a:pt x="293893" y="373934"/>
                  </a:lnTo>
                  <a:lnTo>
                    <a:pt x="291919" y="372222"/>
                  </a:lnTo>
                  <a:lnTo>
                    <a:pt x="284162" y="364987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8035290" y="4286250"/>
            <a:ext cx="604660" cy="1531620"/>
            <a:chOff x="8035290" y="4286250"/>
            <a:chExt cx="604660" cy="1531620"/>
          </a:xfrm>
        </p:grpSpPr>
        <p:sp>
          <p:nvSpPr>
            <p:cNvPr id="53" name="SMARTPenAnnotation99"/>
            <p:cNvSpPr/>
            <p:nvPr/>
          </p:nvSpPr>
          <p:spPr>
            <a:xfrm>
              <a:off x="8069833" y="4882411"/>
              <a:ext cx="496717" cy="408032"/>
            </a:xfrm>
            <a:custGeom>
              <a:avLst/>
              <a:gdLst/>
              <a:ahLst/>
              <a:cxnLst/>
              <a:rect l="0" t="0" r="0" b="0"/>
              <a:pathLst>
                <a:path w="496717" h="408032">
                  <a:moveTo>
                    <a:pt x="308357" y="78208"/>
                  </a:moveTo>
                  <a:lnTo>
                    <a:pt x="302289" y="72141"/>
                  </a:lnTo>
                  <a:lnTo>
                    <a:pt x="300501" y="69083"/>
                  </a:lnTo>
                  <a:lnTo>
                    <a:pt x="296716" y="58712"/>
                  </a:lnTo>
                  <a:lnTo>
                    <a:pt x="291329" y="51340"/>
                  </a:lnTo>
                  <a:lnTo>
                    <a:pt x="288115" y="48866"/>
                  </a:lnTo>
                  <a:lnTo>
                    <a:pt x="284702" y="47217"/>
                  </a:lnTo>
                  <a:lnTo>
                    <a:pt x="270444" y="41509"/>
                  </a:lnTo>
                  <a:lnTo>
                    <a:pt x="258487" y="36498"/>
                  </a:lnTo>
                  <a:lnTo>
                    <a:pt x="244615" y="33676"/>
                  </a:lnTo>
                  <a:lnTo>
                    <a:pt x="236424" y="33016"/>
                  </a:lnTo>
                  <a:lnTo>
                    <a:pt x="232461" y="34110"/>
                  </a:lnTo>
                  <a:lnTo>
                    <a:pt x="218277" y="41718"/>
                  </a:lnTo>
                  <a:lnTo>
                    <a:pt x="210204" y="44991"/>
                  </a:lnTo>
                  <a:lnTo>
                    <a:pt x="201011" y="48444"/>
                  </a:lnTo>
                  <a:lnTo>
                    <a:pt x="192343" y="52016"/>
                  </a:lnTo>
                  <a:lnTo>
                    <a:pt x="184025" y="55667"/>
                  </a:lnTo>
                  <a:lnTo>
                    <a:pt x="175938" y="59371"/>
                  </a:lnTo>
                  <a:lnTo>
                    <a:pt x="166738" y="64380"/>
                  </a:lnTo>
                  <a:lnTo>
                    <a:pt x="156794" y="70259"/>
                  </a:lnTo>
                  <a:lnTo>
                    <a:pt x="146355" y="76719"/>
                  </a:lnTo>
                  <a:lnTo>
                    <a:pt x="135586" y="84836"/>
                  </a:lnTo>
                  <a:lnTo>
                    <a:pt x="124596" y="94056"/>
                  </a:lnTo>
                  <a:lnTo>
                    <a:pt x="113460" y="104014"/>
                  </a:lnTo>
                  <a:lnTo>
                    <a:pt x="100955" y="117002"/>
                  </a:lnTo>
                  <a:lnTo>
                    <a:pt x="87539" y="132011"/>
                  </a:lnTo>
                  <a:lnTo>
                    <a:pt x="73514" y="148367"/>
                  </a:lnTo>
                  <a:lnTo>
                    <a:pt x="62896" y="161810"/>
                  </a:lnTo>
                  <a:lnTo>
                    <a:pt x="54546" y="173313"/>
                  </a:lnTo>
                  <a:lnTo>
                    <a:pt x="47709" y="183522"/>
                  </a:lnTo>
                  <a:lnTo>
                    <a:pt x="40612" y="195407"/>
                  </a:lnTo>
                  <a:lnTo>
                    <a:pt x="33340" y="208411"/>
                  </a:lnTo>
                  <a:lnTo>
                    <a:pt x="14357" y="244210"/>
                  </a:lnTo>
                  <a:lnTo>
                    <a:pt x="9487" y="253646"/>
                  </a:lnTo>
                  <a:lnTo>
                    <a:pt x="6240" y="262477"/>
                  </a:lnTo>
                  <a:lnTo>
                    <a:pt x="4076" y="270904"/>
                  </a:lnTo>
                  <a:lnTo>
                    <a:pt x="2633" y="279062"/>
                  </a:lnTo>
                  <a:lnTo>
                    <a:pt x="1030" y="291513"/>
                  </a:lnTo>
                  <a:lnTo>
                    <a:pt x="317" y="301281"/>
                  </a:lnTo>
                  <a:lnTo>
                    <a:pt x="0" y="309855"/>
                  </a:lnTo>
                  <a:lnTo>
                    <a:pt x="3246" y="321286"/>
                  </a:lnTo>
                  <a:lnTo>
                    <a:pt x="7652" y="333563"/>
                  </a:lnTo>
                  <a:lnTo>
                    <a:pt x="9611" y="343252"/>
                  </a:lnTo>
                  <a:lnTo>
                    <a:pt x="13867" y="351793"/>
                  </a:lnTo>
                  <a:lnTo>
                    <a:pt x="23404" y="363740"/>
                  </a:lnTo>
                  <a:lnTo>
                    <a:pt x="26947" y="367623"/>
                  </a:lnTo>
                  <a:lnTo>
                    <a:pt x="37659" y="375324"/>
                  </a:lnTo>
                  <a:lnTo>
                    <a:pt x="49617" y="382980"/>
                  </a:lnTo>
                  <a:lnTo>
                    <a:pt x="59164" y="390615"/>
                  </a:lnTo>
                  <a:lnTo>
                    <a:pt x="64758" y="393160"/>
                  </a:lnTo>
                  <a:lnTo>
                    <a:pt x="77747" y="395987"/>
                  </a:lnTo>
                  <a:lnTo>
                    <a:pt x="91987" y="397243"/>
                  </a:lnTo>
                  <a:lnTo>
                    <a:pt x="99340" y="397578"/>
                  </a:lnTo>
                  <a:lnTo>
                    <a:pt x="109322" y="399072"/>
                  </a:lnTo>
                  <a:lnTo>
                    <a:pt x="121057" y="401337"/>
                  </a:lnTo>
                  <a:lnTo>
                    <a:pt x="133960" y="404117"/>
                  </a:lnTo>
                  <a:lnTo>
                    <a:pt x="145102" y="405971"/>
                  </a:lnTo>
                  <a:lnTo>
                    <a:pt x="155071" y="407207"/>
                  </a:lnTo>
                  <a:lnTo>
                    <a:pt x="164255" y="408031"/>
                  </a:lnTo>
                  <a:lnTo>
                    <a:pt x="174189" y="407310"/>
                  </a:lnTo>
                  <a:lnTo>
                    <a:pt x="184622" y="405560"/>
                  </a:lnTo>
                  <a:lnTo>
                    <a:pt x="195387" y="403122"/>
                  </a:lnTo>
                  <a:lnTo>
                    <a:pt x="205103" y="401498"/>
                  </a:lnTo>
                  <a:lnTo>
                    <a:pt x="214121" y="400415"/>
                  </a:lnTo>
                  <a:lnTo>
                    <a:pt x="222673" y="399692"/>
                  </a:lnTo>
                  <a:lnTo>
                    <a:pt x="232184" y="397941"/>
                  </a:lnTo>
                  <a:lnTo>
                    <a:pt x="242334" y="395504"/>
                  </a:lnTo>
                  <a:lnTo>
                    <a:pt x="252912" y="392609"/>
                  </a:lnTo>
                  <a:lnTo>
                    <a:pt x="262504" y="389409"/>
                  </a:lnTo>
                  <a:lnTo>
                    <a:pt x="271438" y="386005"/>
                  </a:lnTo>
                  <a:lnTo>
                    <a:pt x="279934" y="382466"/>
                  </a:lnTo>
                  <a:lnTo>
                    <a:pt x="289408" y="380107"/>
                  </a:lnTo>
                  <a:lnTo>
                    <a:pt x="299534" y="378534"/>
                  </a:lnTo>
                  <a:lnTo>
                    <a:pt x="310095" y="377486"/>
                  </a:lnTo>
                  <a:lnTo>
                    <a:pt x="319675" y="375517"/>
                  </a:lnTo>
                  <a:lnTo>
                    <a:pt x="328603" y="372934"/>
                  </a:lnTo>
                  <a:lnTo>
                    <a:pt x="367248" y="359663"/>
                  </a:lnTo>
                  <a:lnTo>
                    <a:pt x="376828" y="354745"/>
                  </a:lnTo>
                  <a:lnTo>
                    <a:pt x="385753" y="348926"/>
                  </a:lnTo>
                  <a:lnTo>
                    <a:pt x="401176" y="336958"/>
                  </a:lnTo>
                  <a:lnTo>
                    <a:pt x="412263" y="327405"/>
                  </a:lnTo>
                  <a:lnTo>
                    <a:pt x="424810" y="318926"/>
                  </a:lnTo>
                  <a:lnTo>
                    <a:pt x="431713" y="314887"/>
                  </a:lnTo>
                  <a:lnTo>
                    <a:pt x="442768" y="303625"/>
                  </a:lnTo>
                  <a:lnTo>
                    <a:pt x="447494" y="297066"/>
                  </a:lnTo>
                  <a:lnTo>
                    <a:pt x="454455" y="288884"/>
                  </a:lnTo>
                  <a:lnTo>
                    <a:pt x="462905" y="279618"/>
                  </a:lnTo>
                  <a:lnTo>
                    <a:pt x="472350" y="269632"/>
                  </a:lnTo>
                  <a:lnTo>
                    <a:pt x="478645" y="260434"/>
                  </a:lnTo>
                  <a:lnTo>
                    <a:pt x="482842" y="251762"/>
                  </a:lnTo>
                  <a:lnTo>
                    <a:pt x="495646" y="213526"/>
                  </a:lnTo>
                  <a:lnTo>
                    <a:pt x="496716" y="203980"/>
                  </a:lnTo>
                  <a:lnTo>
                    <a:pt x="496160" y="195076"/>
                  </a:lnTo>
                  <a:lnTo>
                    <a:pt x="494519" y="186600"/>
                  </a:lnTo>
                  <a:lnTo>
                    <a:pt x="489309" y="163636"/>
                  </a:lnTo>
                  <a:lnTo>
                    <a:pt x="486141" y="150400"/>
                  </a:lnTo>
                  <a:lnTo>
                    <a:pt x="482759" y="139036"/>
                  </a:lnTo>
                  <a:lnTo>
                    <a:pt x="479235" y="128920"/>
                  </a:lnTo>
                  <a:lnTo>
                    <a:pt x="475615" y="119637"/>
                  </a:lnTo>
                  <a:lnTo>
                    <a:pt x="470662" y="109637"/>
                  </a:lnTo>
                  <a:lnTo>
                    <a:pt x="464821" y="99161"/>
                  </a:lnTo>
                  <a:lnTo>
                    <a:pt x="458385" y="88366"/>
                  </a:lnTo>
                  <a:lnTo>
                    <a:pt x="451556" y="79900"/>
                  </a:lnTo>
                  <a:lnTo>
                    <a:pt x="444463" y="72986"/>
                  </a:lnTo>
                  <a:lnTo>
                    <a:pt x="431078" y="60648"/>
                  </a:lnTo>
                  <a:lnTo>
                    <a:pt x="425731" y="53802"/>
                  </a:lnTo>
                  <a:lnTo>
                    <a:pt x="420896" y="46697"/>
                  </a:lnTo>
                  <a:lnTo>
                    <a:pt x="412137" y="35417"/>
                  </a:lnTo>
                  <a:lnTo>
                    <a:pt x="408023" y="30630"/>
                  </a:lnTo>
                  <a:lnTo>
                    <a:pt x="396680" y="21926"/>
                  </a:lnTo>
                  <a:lnTo>
                    <a:pt x="390099" y="17827"/>
                  </a:lnTo>
                  <a:lnTo>
                    <a:pt x="376013" y="13272"/>
                  </a:lnTo>
                  <a:lnTo>
                    <a:pt x="361287" y="9978"/>
                  </a:lnTo>
                  <a:lnTo>
                    <a:pt x="346274" y="4281"/>
                  </a:lnTo>
                  <a:lnTo>
                    <a:pt x="331135" y="902"/>
                  </a:lnTo>
                  <a:lnTo>
                    <a:pt x="323543" y="0"/>
                  </a:lnTo>
                  <a:lnTo>
                    <a:pt x="308333" y="2386"/>
                  </a:lnTo>
                  <a:lnTo>
                    <a:pt x="300720" y="4800"/>
                  </a:lnTo>
                  <a:lnTo>
                    <a:pt x="278716" y="10869"/>
                  </a:lnTo>
                  <a:lnTo>
                    <a:pt x="265736" y="14266"/>
                  </a:lnTo>
                  <a:lnTo>
                    <a:pt x="255813" y="17800"/>
                  </a:lnTo>
                  <a:lnTo>
                    <a:pt x="247928" y="21426"/>
                  </a:lnTo>
                  <a:lnTo>
                    <a:pt x="228346" y="3248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00"/>
            <p:cNvSpPr/>
            <p:nvPr/>
          </p:nvSpPr>
          <p:spPr>
            <a:xfrm>
              <a:off x="8288352" y="5331305"/>
              <a:ext cx="351598" cy="486565"/>
            </a:xfrm>
            <a:custGeom>
              <a:avLst/>
              <a:gdLst/>
              <a:ahLst/>
              <a:cxnLst/>
              <a:rect l="0" t="0" r="0" b="0"/>
              <a:pathLst>
                <a:path w="351598" h="486565">
                  <a:moveTo>
                    <a:pt x="55548" y="486564"/>
                  </a:moveTo>
                  <a:lnTo>
                    <a:pt x="49480" y="480497"/>
                  </a:lnTo>
                  <a:lnTo>
                    <a:pt x="47692" y="477439"/>
                  </a:lnTo>
                  <a:lnTo>
                    <a:pt x="43906" y="465798"/>
                  </a:lnTo>
                  <a:lnTo>
                    <a:pt x="38521" y="453629"/>
                  </a:lnTo>
                  <a:lnTo>
                    <a:pt x="35280" y="443140"/>
                  </a:lnTo>
                  <a:lnTo>
                    <a:pt x="32570" y="431704"/>
                  </a:lnTo>
                  <a:lnTo>
                    <a:pt x="27132" y="413922"/>
                  </a:lnTo>
                  <a:lnTo>
                    <a:pt x="25174" y="402576"/>
                  </a:lnTo>
                  <a:lnTo>
                    <a:pt x="23869" y="389932"/>
                  </a:lnTo>
                  <a:lnTo>
                    <a:pt x="22998" y="376423"/>
                  </a:lnTo>
                  <a:lnTo>
                    <a:pt x="21148" y="364877"/>
                  </a:lnTo>
                  <a:lnTo>
                    <a:pt x="18644" y="354639"/>
                  </a:lnTo>
                  <a:lnTo>
                    <a:pt x="15706" y="345274"/>
                  </a:lnTo>
                  <a:lnTo>
                    <a:pt x="13746" y="336491"/>
                  </a:lnTo>
                  <a:lnTo>
                    <a:pt x="12440" y="328096"/>
                  </a:lnTo>
                  <a:lnTo>
                    <a:pt x="11570" y="319958"/>
                  </a:lnTo>
                  <a:lnTo>
                    <a:pt x="10988" y="310724"/>
                  </a:lnTo>
                  <a:lnTo>
                    <a:pt x="10343" y="290303"/>
                  </a:lnTo>
                  <a:lnTo>
                    <a:pt x="9981" y="263454"/>
                  </a:lnTo>
                  <a:lnTo>
                    <a:pt x="8660" y="254004"/>
                  </a:lnTo>
                  <a:lnTo>
                    <a:pt x="6509" y="243894"/>
                  </a:lnTo>
                  <a:lnTo>
                    <a:pt x="3805" y="233345"/>
                  </a:lnTo>
                  <a:lnTo>
                    <a:pt x="2002" y="223771"/>
                  </a:lnTo>
                  <a:lnTo>
                    <a:pt x="800" y="214849"/>
                  </a:lnTo>
                  <a:lnTo>
                    <a:pt x="0" y="206361"/>
                  </a:lnTo>
                  <a:lnTo>
                    <a:pt x="736" y="190542"/>
                  </a:lnTo>
                  <a:lnTo>
                    <a:pt x="2496" y="169836"/>
                  </a:lnTo>
                  <a:lnTo>
                    <a:pt x="19240" y="13581"/>
                  </a:lnTo>
                  <a:lnTo>
                    <a:pt x="21182" y="7413"/>
                  </a:lnTo>
                  <a:lnTo>
                    <a:pt x="23747" y="3300"/>
                  </a:lnTo>
                  <a:lnTo>
                    <a:pt x="26728" y="558"/>
                  </a:lnTo>
                  <a:lnTo>
                    <a:pt x="28713" y="0"/>
                  </a:lnTo>
                  <a:lnTo>
                    <a:pt x="30038" y="898"/>
                  </a:lnTo>
                  <a:lnTo>
                    <a:pt x="30922" y="2767"/>
                  </a:lnTo>
                  <a:lnTo>
                    <a:pt x="32780" y="4013"/>
                  </a:lnTo>
                  <a:lnTo>
                    <a:pt x="38232" y="5397"/>
                  </a:lnTo>
                  <a:lnTo>
                    <a:pt x="44888" y="9399"/>
                  </a:lnTo>
                  <a:lnTo>
                    <a:pt x="55776" y="18792"/>
                  </a:lnTo>
                  <a:lnTo>
                    <a:pt x="64539" y="28475"/>
                  </a:lnTo>
                  <a:lnTo>
                    <a:pt x="70432" y="36392"/>
                  </a:lnTo>
                  <a:lnTo>
                    <a:pt x="76900" y="45479"/>
                  </a:lnTo>
                  <a:lnTo>
                    <a:pt x="87474" y="58964"/>
                  </a:lnTo>
                  <a:lnTo>
                    <a:pt x="92072" y="64337"/>
                  </a:lnTo>
                  <a:lnTo>
                    <a:pt x="98947" y="71729"/>
                  </a:lnTo>
                  <a:lnTo>
                    <a:pt x="116746" y="90104"/>
                  </a:lnTo>
                  <a:lnTo>
                    <a:pt x="125557" y="97797"/>
                  </a:lnTo>
                  <a:lnTo>
                    <a:pt x="133971" y="104196"/>
                  </a:lnTo>
                  <a:lnTo>
                    <a:pt x="142119" y="109732"/>
                  </a:lnTo>
                  <a:lnTo>
                    <a:pt x="151363" y="118503"/>
                  </a:lnTo>
                  <a:lnTo>
                    <a:pt x="161334" y="129430"/>
                  </a:lnTo>
                  <a:lnTo>
                    <a:pt x="171792" y="141795"/>
                  </a:lnTo>
                  <a:lnTo>
                    <a:pt x="181304" y="152578"/>
                  </a:lnTo>
                  <a:lnTo>
                    <a:pt x="198646" y="171333"/>
                  </a:lnTo>
                  <a:lnTo>
                    <a:pt x="208096" y="182430"/>
                  </a:lnTo>
                  <a:lnTo>
                    <a:pt x="228757" y="208307"/>
                  </a:lnTo>
                  <a:lnTo>
                    <a:pt x="238330" y="219779"/>
                  </a:lnTo>
                  <a:lnTo>
                    <a:pt x="247253" y="229968"/>
                  </a:lnTo>
                  <a:lnTo>
                    <a:pt x="255741" y="239300"/>
                  </a:lnTo>
                  <a:lnTo>
                    <a:pt x="262670" y="248061"/>
                  </a:lnTo>
                  <a:lnTo>
                    <a:pt x="268559" y="256443"/>
                  </a:lnTo>
                  <a:lnTo>
                    <a:pt x="278489" y="271258"/>
                  </a:lnTo>
                  <a:lnTo>
                    <a:pt x="287136" y="282076"/>
                  </a:lnTo>
                  <a:lnTo>
                    <a:pt x="293760" y="289279"/>
                  </a:lnTo>
                  <a:lnTo>
                    <a:pt x="324993" y="321441"/>
                  </a:lnTo>
                  <a:lnTo>
                    <a:pt x="350185" y="346848"/>
                  </a:lnTo>
                  <a:lnTo>
                    <a:pt x="351032" y="348970"/>
                  </a:lnTo>
                  <a:lnTo>
                    <a:pt x="351597" y="351655"/>
                  </a:lnTo>
                  <a:lnTo>
                    <a:pt x="341298" y="360834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01"/>
            <p:cNvSpPr/>
            <p:nvPr/>
          </p:nvSpPr>
          <p:spPr>
            <a:xfrm>
              <a:off x="8229600" y="5417819"/>
              <a:ext cx="377191" cy="217171"/>
            </a:xfrm>
            <a:custGeom>
              <a:avLst/>
              <a:gdLst/>
              <a:ahLst/>
              <a:cxnLst/>
              <a:rect l="0" t="0" r="0" b="0"/>
              <a:pathLst>
                <a:path w="377191" h="217171">
                  <a:moveTo>
                    <a:pt x="0" y="217170"/>
                  </a:moveTo>
                  <a:lnTo>
                    <a:pt x="12135" y="217170"/>
                  </a:lnTo>
                  <a:lnTo>
                    <a:pt x="18250" y="215900"/>
                  </a:lnTo>
                  <a:lnTo>
                    <a:pt x="24866" y="213784"/>
                  </a:lnTo>
                  <a:lnTo>
                    <a:pt x="31818" y="211103"/>
                  </a:lnTo>
                  <a:lnTo>
                    <a:pt x="38992" y="206775"/>
                  </a:lnTo>
                  <a:lnTo>
                    <a:pt x="46315" y="201351"/>
                  </a:lnTo>
                  <a:lnTo>
                    <a:pt x="53736" y="195194"/>
                  </a:lnTo>
                  <a:lnTo>
                    <a:pt x="65034" y="187279"/>
                  </a:lnTo>
                  <a:lnTo>
                    <a:pt x="78916" y="178193"/>
                  </a:lnTo>
                  <a:lnTo>
                    <a:pt x="94520" y="168325"/>
                  </a:lnTo>
                  <a:lnTo>
                    <a:pt x="107463" y="160477"/>
                  </a:lnTo>
                  <a:lnTo>
                    <a:pt x="118633" y="153975"/>
                  </a:lnTo>
                  <a:lnTo>
                    <a:pt x="128618" y="148370"/>
                  </a:lnTo>
                  <a:lnTo>
                    <a:pt x="137815" y="142094"/>
                  </a:lnTo>
                  <a:lnTo>
                    <a:pt x="146487" y="135369"/>
                  </a:lnTo>
                  <a:lnTo>
                    <a:pt x="154807" y="128346"/>
                  </a:lnTo>
                  <a:lnTo>
                    <a:pt x="162895" y="122394"/>
                  </a:lnTo>
                  <a:lnTo>
                    <a:pt x="170826" y="117156"/>
                  </a:lnTo>
                  <a:lnTo>
                    <a:pt x="178654" y="112394"/>
                  </a:lnTo>
                  <a:lnTo>
                    <a:pt x="186412" y="107949"/>
                  </a:lnTo>
                  <a:lnTo>
                    <a:pt x="201806" y="99625"/>
                  </a:lnTo>
                  <a:lnTo>
                    <a:pt x="208197" y="95627"/>
                  </a:lnTo>
                  <a:lnTo>
                    <a:pt x="213728" y="91691"/>
                  </a:lnTo>
                  <a:lnTo>
                    <a:pt x="218685" y="87798"/>
                  </a:lnTo>
                  <a:lnTo>
                    <a:pt x="224530" y="83932"/>
                  </a:lnTo>
                  <a:lnTo>
                    <a:pt x="230967" y="80085"/>
                  </a:lnTo>
                  <a:lnTo>
                    <a:pt x="237797" y="76250"/>
                  </a:lnTo>
                  <a:lnTo>
                    <a:pt x="243622" y="72424"/>
                  </a:lnTo>
                  <a:lnTo>
                    <a:pt x="248774" y="68602"/>
                  </a:lnTo>
                  <a:lnTo>
                    <a:pt x="253479" y="64785"/>
                  </a:lnTo>
                  <a:lnTo>
                    <a:pt x="260426" y="59700"/>
                  </a:lnTo>
                  <a:lnTo>
                    <a:pt x="278305" y="47277"/>
                  </a:lnTo>
                  <a:lnTo>
                    <a:pt x="287136" y="41678"/>
                  </a:lnTo>
                  <a:lnTo>
                    <a:pt x="295564" y="36675"/>
                  </a:lnTo>
                  <a:lnTo>
                    <a:pt x="303723" y="32070"/>
                  </a:lnTo>
                  <a:lnTo>
                    <a:pt x="310432" y="29000"/>
                  </a:lnTo>
                  <a:lnTo>
                    <a:pt x="321273" y="25589"/>
                  </a:lnTo>
                  <a:lnTo>
                    <a:pt x="330324" y="20687"/>
                  </a:lnTo>
                  <a:lnTo>
                    <a:pt x="334516" y="17601"/>
                  </a:lnTo>
                  <a:lnTo>
                    <a:pt x="342560" y="14173"/>
                  </a:lnTo>
                  <a:lnTo>
                    <a:pt x="354229" y="12243"/>
                  </a:lnTo>
                  <a:lnTo>
                    <a:pt x="358072" y="11972"/>
                  </a:lnTo>
                  <a:lnTo>
                    <a:pt x="360635" y="10522"/>
                  </a:lnTo>
                  <a:lnTo>
                    <a:pt x="362343" y="8285"/>
                  </a:lnTo>
                  <a:lnTo>
                    <a:pt x="365085" y="1637"/>
                  </a:lnTo>
                  <a:lnTo>
                    <a:pt x="366579" y="1091"/>
                  </a:lnTo>
                  <a:lnTo>
                    <a:pt x="37719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02"/>
            <p:cNvSpPr/>
            <p:nvPr/>
          </p:nvSpPr>
          <p:spPr>
            <a:xfrm>
              <a:off x="8035290" y="4286250"/>
              <a:ext cx="171451" cy="57151"/>
            </a:xfrm>
            <a:custGeom>
              <a:avLst/>
              <a:gdLst/>
              <a:ahLst/>
              <a:cxnLst/>
              <a:rect l="0" t="0" r="0" b="0"/>
              <a:pathLst>
                <a:path w="171451" h="57151">
                  <a:moveTo>
                    <a:pt x="0" y="57150"/>
                  </a:moveTo>
                  <a:lnTo>
                    <a:pt x="15908" y="41241"/>
                  </a:lnTo>
                  <a:lnTo>
                    <a:pt x="19495" y="38923"/>
                  </a:lnTo>
                  <a:lnTo>
                    <a:pt x="23156" y="37379"/>
                  </a:lnTo>
                  <a:lnTo>
                    <a:pt x="26868" y="36349"/>
                  </a:lnTo>
                  <a:lnTo>
                    <a:pt x="30612" y="35662"/>
                  </a:lnTo>
                  <a:lnTo>
                    <a:pt x="34378" y="35205"/>
                  </a:lnTo>
                  <a:lnTo>
                    <a:pt x="38159" y="34899"/>
                  </a:lnTo>
                  <a:lnTo>
                    <a:pt x="41949" y="34696"/>
                  </a:lnTo>
                  <a:lnTo>
                    <a:pt x="54897" y="34343"/>
                  </a:lnTo>
                  <a:lnTo>
                    <a:pt x="58188" y="33055"/>
                  </a:lnTo>
                  <a:lnTo>
                    <a:pt x="62921" y="30926"/>
                  </a:lnTo>
                  <a:lnTo>
                    <a:pt x="68618" y="28237"/>
                  </a:lnTo>
                  <a:lnTo>
                    <a:pt x="73684" y="26445"/>
                  </a:lnTo>
                  <a:lnTo>
                    <a:pt x="78333" y="25250"/>
                  </a:lnTo>
                  <a:lnTo>
                    <a:pt x="82702" y="24453"/>
                  </a:lnTo>
                  <a:lnTo>
                    <a:pt x="86884" y="22652"/>
                  </a:lnTo>
                  <a:lnTo>
                    <a:pt x="90943" y="20181"/>
                  </a:lnTo>
                  <a:lnTo>
                    <a:pt x="100514" y="13158"/>
                  </a:lnTo>
                  <a:lnTo>
                    <a:pt x="103839" y="11312"/>
                  </a:lnTo>
                  <a:lnTo>
                    <a:pt x="114307" y="5874"/>
                  </a:lnTo>
                  <a:lnTo>
                    <a:pt x="120654" y="3916"/>
                  </a:lnTo>
                  <a:lnTo>
                    <a:pt x="127426" y="2610"/>
                  </a:lnTo>
                  <a:lnTo>
                    <a:pt x="144409" y="515"/>
                  </a:lnTo>
                  <a:lnTo>
                    <a:pt x="147073" y="343"/>
                  </a:lnTo>
                  <a:lnTo>
                    <a:pt x="150118" y="229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441086" y="3170156"/>
            <a:ext cx="1165705" cy="1150384"/>
            <a:chOff x="7441086" y="3170156"/>
            <a:chExt cx="1165705" cy="1150384"/>
          </a:xfrm>
        </p:grpSpPr>
        <p:sp>
          <p:nvSpPr>
            <p:cNvPr id="59" name="SMARTPenAnnotation103"/>
            <p:cNvSpPr/>
            <p:nvPr/>
          </p:nvSpPr>
          <p:spPr>
            <a:xfrm>
              <a:off x="7943938" y="3308114"/>
              <a:ext cx="308311" cy="358654"/>
            </a:xfrm>
            <a:custGeom>
              <a:avLst/>
              <a:gdLst/>
              <a:ahLst/>
              <a:cxnLst/>
              <a:rect l="0" t="0" r="0" b="0"/>
              <a:pathLst>
                <a:path w="308311" h="358654">
                  <a:moveTo>
                    <a:pt x="137071" y="6586"/>
                  </a:moveTo>
                  <a:lnTo>
                    <a:pt x="124936" y="518"/>
                  </a:lnTo>
                  <a:lnTo>
                    <a:pt x="120091" y="0"/>
                  </a:lnTo>
                  <a:lnTo>
                    <a:pt x="115591" y="925"/>
                  </a:lnTo>
                  <a:lnTo>
                    <a:pt x="105312" y="5467"/>
                  </a:lnTo>
                  <a:lnTo>
                    <a:pt x="97464" y="12322"/>
                  </a:lnTo>
                  <a:lnTo>
                    <a:pt x="87095" y="22396"/>
                  </a:lnTo>
                  <a:lnTo>
                    <a:pt x="63844" y="45560"/>
                  </a:lnTo>
                  <a:lnTo>
                    <a:pt x="56503" y="54159"/>
                  </a:lnTo>
                  <a:lnTo>
                    <a:pt x="50339" y="62431"/>
                  </a:lnTo>
                  <a:lnTo>
                    <a:pt x="44960" y="70486"/>
                  </a:lnTo>
                  <a:lnTo>
                    <a:pt x="40104" y="77126"/>
                  </a:lnTo>
                  <a:lnTo>
                    <a:pt x="31321" y="87890"/>
                  </a:lnTo>
                  <a:lnTo>
                    <a:pt x="28472" y="93808"/>
                  </a:lnTo>
                  <a:lnTo>
                    <a:pt x="26571" y="100294"/>
                  </a:lnTo>
                  <a:lnTo>
                    <a:pt x="25305" y="107158"/>
                  </a:lnTo>
                  <a:lnTo>
                    <a:pt x="21920" y="115544"/>
                  </a:lnTo>
                  <a:lnTo>
                    <a:pt x="17124" y="124944"/>
                  </a:lnTo>
                  <a:lnTo>
                    <a:pt x="11387" y="135021"/>
                  </a:lnTo>
                  <a:lnTo>
                    <a:pt x="7561" y="143009"/>
                  </a:lnTo>
                  <a:lnTo>
                    <a:pt x="5012" y="149605"/>
                  </a:lnTo>
                  <a:lnTo>
                    <a:pt x="3311" y="155272"/>
                  </a:lnTo>
                  <a:lnTo>
                    <a:pt x="2178" y="161590"/>
                  </a:lnTo>
                  <a:lnTo>
                    <a:pt x="1422" y="168342"/>
                  </a:lnTo>
                  <a:lnTo>
                    <a:pt x="918" y="175383"/>
                  </a:lnTo>
                  <a:lnTo>
                    <a:pt x="360" y="186593"/>
                  </a:lnTo>
                  <a:lnTo>
                    <a:pt x="210" y="191361"/>
                  </a:lnTo>
                  <a:lnTo>
                    <a:pt x="0" y="222341"/>
                  </a:lnTo>
                  <a:lnTo>
                    <a:pt x="1240" y="232973"/>
                  </a:lnTo>
                  <a:lnTo>
                    <a:pt x="3338" y="242600"/>
                  </a:lnTo>
                  <a:lnTo>
                    <a:pt x="6005" y="251559"/>
                  </a:lnTo>
                  <a:lnTo>
                    <a:pt x="7784" y="258801"/>
                  </a:lnTo>
                  <a:lnTo>
                    <a:pt x="8970" y="264899"/>
                  </a:lnTo>
                  <a:lnTo>
                    <a:pt x="9761" y="270235"/>
                  </a:lnTo>
                  <a:lnTo>
                    <a:pt x="12827" y="276331"/>
                  </a:lnTo>
                  <a:lnTo>
                    <a:pt x="17412" y="282936"/>
                  </a:lnTo>
                  <a:lnTo>
                    <a:pt x="23009" y="289879"/>
                  </a:lnTo>
                  <a:lnTo>
                    <a:pt x="32613" y="300980"/>
                  </a:lnTo>
                  <a:lnTo>
                    <a:pt x="41116" y="310148"/>
                  </a:lnTo>
                  <a:lnTo>
                    <a:pt x="53042" y="322449"/>
                  </a:lnTo>
                  <a:lnTo>
                    <a:pt x="60779" y="330273"/>
                  </a:lnTo>
                  <a:lnTo>
                    <a:pt x="67159" y="334137"/>
                  </a:lnTo>
                  <a:lnTo>
                    <a:pt x="75223" y="337983"/>
                  </a:lnTo>
                  <a:lnTo>
                    <a:pt x="84409" y="341817"/>
                  </a:lnTo>
                  <a:lnTo>
                    <a:pt x="91804" y="345643"/>
                  </a:lnTo>
                  <a:lnTo>
                    <a:pt x="98002" y="349464"/>
                  </a:lnTo>
                  <a:lnTo>
                    <a:pt x="103406" y="353281"/>
                  </a:lnTo>
                  <a:lnTo>
                    <a:pt x="112796" y="357523"/>
                  </a:lnTo>
                  <a:lnTo>
                    <a:pt x="117078" y="358653"/>
                  </a:lnTo>
                  <a:lnTo>
                    <a:pt x="122472" y="358137"/>
                  </a:lnTo>
                  <a:lnTo>
                    <a:pt x="128608" y="356523"/>
                  </a:lnTo>
                  <a:lnTo>
                    <a:pt x="135240" y="354177"/>
                  </a:lnTo>
                  <a:lnTo>
                    <a:pt x="142200" y="351344"/>
                  </a:lnTo>
                  <a:lnTo>
                    <a:pt x="149381" y="348184"/>
                  </a:lnTo>
                  <a:lnTo>
                    <a:pt x="156707" y="344808"/>
                  </a:lnTo>
                  <a:lnTo>
                    <a:pt x="165402" y="340017"/>
                  </a:lnTo>
                  <a:lnTo>
                    <a:pt x="175009" y="334283"/>
                  </a:lnTo>
                  <a:lnTo>
                    <a:pt x="185223" y="327921"/>
                  </a:lnTo>
                  <a:lnTo>
                    <a:pt x="193303" y="322409"/>
                  </a:lnTo>
                  <a:lnTo>
                    <a:pt x="199959" y="317465"/>
                  </a:lnTo>
                  <a:lnTo>
                    <a:pt x="205666" y="312898"/>
                  </a:lnTo>
                  <a:lnTo>
                    <a:pt x="210741" y="307314"/>
                  </a:lnTo>
                  <a:lnTo>
                    <a:pt x="215394" y="301051"/>
                  </a:lnTo>
                  <a:lnTo>
                    <a:pt x="219767" y="294336"/>
                  </a:lnTo>
                  <a:lnTo>
                    <a:pt x="225222" y="288589"/>
                  </a:lnTo>
                  <a:lnTo>
                    <a:pt x="231398" y="283488"/>
                  </a:lnTo>
                  <a:lnTo>
                    <a:pt x="238057" y="278817"/>
                  </a:lnTo>
                  <a:lnTo>
                    <a:pt x="243764" y="273163"/>
                  </a:lnTo>
                  <a:lnTo>
                    <a:pt x="248840" y="266854"/>
                  </a:lnTo>
                  <a:lnTo>
                    <a:pt x="253494" y="260108"/>
                  </a:lnTo>
                  <a:lnTo>
                    <a:pt x="259137" y="250530"/>
                  </a:lnTo>
                  <a:lnTo>
                    <a:pt x="265439" y="239065"/>
                  </a:lnTo>
                  <a:lnTo>
                    <a:pt x="272179" y="226342"/>
                  </a:lnTo>
                  <a:lnTo>
                    <a:pt x="277943" y="212780"/>
                  </a:lnTo>
                  <a:lnTo>
                    <a:pt x="283056" y="198658"/>
                  </a:lnTo>
                  <a:lnTo>
                    <a:pt x="287735" y="184164"/>
                  </a:lnTo>
                  <a:lnTo>
                    <a:pt x="292124" y="171961"/>
                  </a:lnTo>
                  <a:lnTo>
                    <a:pt x="296320" y="161286"/>
                  </a:lnTo>
                  <a:lnTo>
                    <a:pt x="300387" y="151629"/>
                  </a:lnTo>
                  <a:lnTo>
                    <a:pt x="303098" y="142651"/>
                  </a:lnTo>
                  <a:lnTo>
                    <a:pt x="304906" y="134126"/>
                  </a:lnTo>
                  <a:lnTo>
                    <a:pt x="306111" y="125902"/>
                  </a:lnTo>
                  <a:lnTo>
                    <a:pt x="306914" y="119150"/>
                  </a:lnTo>
                  <a:lnTo>
                    <a:pt x="307807" y="108261"/>
                  </a:lnTo>
                  <a:lnTo>
                    <a:pt x="308045" y="102309"/>
                  </a:lnTo>
                  <a:lnTo>
                    <a:pt x="308310" y="88922"/>
                  </a:lnTo>
                  <a:lnTo>
                    <a:pt x="307110" y="83067"/>
                  </a:lnTo>
                  <a:lnTo>
                    <a:pt x="302391" y="73174"/>
                  </a:lnTo>
                  <a:lnTo>
                    <a:pt x="296060" y="64544"/>
                  </a:lnTo>
                  <a:lnTo>
                    <a:pt x="289012" y="56475"/>
                  </a:lnTo>
                  <a:lnTo>
                    <a:pt x="281648" y="48655"/>
                  </a:lnTo>
                  <a:lnTo>
                    <a:pt x="270361" y="37113"/>
                  </a:lnTo>
                  <a:lnTo>
                    <a:pt x="265301" y="33287"/>
                  </a:lnTo>
                  <a:lnTo>
                    <a:pt x="259388" y="29466"/>
                  </a:lnTo>
                  <a:lnTo>
                    <a:pt x="252906" y="25649"/>
                  </a:lnTo>
                  <a:lnTo>
                    <a:pt x="247315" y="21835"/>
                  </a:lnTo>
                  <a:lnTo>
                    <a:pt x="237716" y="14209"/>
                  </a:lnTo>
                  <a:lnTo>
                    <a:pt x="232107" y="11669"/>
                  </a:lnTo>
                  <a:lnTo>
                    <a:pt x="225829" y="9974"/>
                  </a:lnTo>
                  <a:lnTo>
                    <a:pt x="219103" y="8845"/>
                  </a:lnTo>
                  <a:lnTo>
                    <a:pt x="213349" y="8092"/>
                  </a:lnTo>
                  <a:lnTo>
                    <a:pt x="208243" y="7590"/>
                  </a:lnTo>
                  <a:lnTo>
                    <a:pt x="203570" y="7255"/>
                  </a:lnTo>
                  <a:lnTo>
                    <a:pt x="197913" y="7032"/>
                  </a:lnTo>
                  <a:lnTo>
                    <a:pt x="179087" y="6718"/>
                  </a:lnTo>
                  <a:lnTo>
                    <a:pt x="156637" y="6603"/>
                  </a:lnTo>
                  <a:lnTo>
                    <a:pt x="151385" y="7867"/>
                  </a:lnTo>
                  <a:lnTo>
                    <a:pt x="145344" y="9980"/>
                  </a:lnTo>
                  <a:lnTo>
                    <a:pt x="138777" y="12658"/>
                  </a:lnTo>
                  <a:lnTo>
                    <a:pt x="131858" y="15714"/>
                  </a:lnTo>
                  <a:lnTo>
                    <a:pt x="117398" y="22496"/>
                  </a:lnTo>
                  <a:lnTo>
                    <a:pt x="112526" y="26082"/>
                  </a:lnTo>
                  <a:lnTo>
                    <a:pt x="109278" y="29744"/>
                  </a:lnTo>
                  <a:lnTo>
                    <a:pt x="107112" y="33454"/>
                  </a:lnTo>
                  <a:lnTo>
                    <a:pt x="104398" y="35928"/>
                  </a:lnTo>
                  <a:lnTo>
                    <a:pt x="101320" y="37577"/>
                  </a:lnTo>
                  <a:lnTo>
                    <a:pt x="91352" y="4087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04"/>
            <p:cNvSpPr/>
            <p:nvPr/>
          </p:nvSpPr>
          <p:spPr>
            <a:xfrm>
              <a:off x="8332469" y="3170156"/>
              <a:ext cx="274322" cy="373145"/>
            </a:xfrm>
            <a:custGeom>
              <a:avLst/>
              <a:gdLst/>
              <a:ahLst/>
              <a:cxnLst/>
              <a:rect l="0" t="0" r="0" b="0"/>
              <a:pathLst>
                <a:path w="274322" h="373145">
                  <a:moveTo>
                    <a:pt x="0" y="373144"/>
                  </a:moveTo>
                  <a:lnTo>
                    <a:pt x="0" y="361008"/>
                  </a:lnTo>
                  <a:lnTo>
                    <a:pt x="1271" y="356163"/>
                  </a:lnTo>
                  <a:lnTo>
                    <a:pt x="6068" y="347393"/>
                  </a:lnTo>
                  <a:lnTo>
                    <a:pt x="9047" y="335876"/>
                  </a:lnTo>
                  <a:lnTo>
                    <a:pt x="9842" y="329248"/>
                  </a:lnTo>
                  <a:lnTo>
                    <a:pt x="11641" y="321020"/>
                  </a:lnTo>
                  <a:lnTo>
                    <a:pt x="14112" y="311725"/>
                  </a:lnTo>
                  <a:lnTo>
                    <a:pt x="17028" y="301717"/>
                  </a:lnTo>
                  <a:lnTo>
                    <a:pt x="18972" y="292506"/>
                  </a:lnTo>
                  <a:lnTo>
                    <a:pt x="20268" y="283825"/>
                  </a:lnTo>
                  <a:lnTo>
                    <a:pt x="21132" y="275498"/>
                  </a:lnTo>
                  <a:lnTo>
                    <a:pt x="22979" y="263596"/>
                  </a:lnTo>
                  <a:lnTo>
                    <a:pt x="28416" y="233439"/>
                  </a:lnTo>
                  <a:lnTo>
                    <a:pt x="30374" y="220318"/>
                  </a:lnTo>
                  <a:lnTo>
                    <a:pt x="31680" y="209029"/>
                  </a:lnTo>
                  <a:lnTo>
                    <a:pt x="32550" y="198964"/>
                  </a:lnTo>
                  <a:lnTo>
                    <a:pt x="34400" y="189714"/>
                  </a:lnTo>
                  <a:lnTo>
                    <a:pt x="36903" y="181007"/>
                  </a:lnTo>
                  <a:lnTo>
                    <a:pt x="39843" y="172662"/>
                  </a:lnTo>
                  <a:lnTo>
                    <a:pt x="41802" y="160749"/>
                  </a:lnTo>
                  <a:lnTo>
                    <a:pt x="43108" y="146457"/>
                  </a:lnTo>
                  <a:lnTo>
                    <a:pt x="43978" y="130579"/>
                  </a:lnTo>
                  <a:lnTo>
                    <a:pt x="45829" y="114914"/>
                  </a:lnTo>
                  <a:lnTo>
                    <a:pt x="48333" y="99390"/>
                  </a:lnTo>
                  <a:lnTo>
                    <a:pt x="51272" y="83962"/>
                  </a:lnTo>
                  <a:lnTo>
                    <a:pt x="53232" y="71135"/>
                  </a:lnTo>
                  <a:lnTo>
                    <a:pt x="54538" y="60045"/>
                  </a:lnTo>
                  <a:lnTo>
                    <a:pt x="55408" y="50111"/>
                  </a:lnTo>
                  <a:lnTo>
                    <a:pt x="57259" y="42219"/>
                  </a:lnTo>
                  <a:lnTo>
                    <a:pt x="59763" y="35687"/>
                  </a:lnTo>
                  <a:lnTo>
                    <a:pt x="62702" y="30062"/>
                  </a:lnTo>
                  <a:lnTo>
                    <a:pt x="64662" y="23773"/>
                  </a:lnTo>
                  <a:lnTo>
                    <a:pt x="65967" y="17040"/>
                  </a:lnTo>
                  <a:lnTo>
                    <a:pt x="68065" y="119"/>
                  </a:lnTo>
                  <a:lnTo>
                    <a:pt x="68236" y="0"/>
                  </a:lnTo>
                  <a:lnTo>
                    <a:pt x="68428" y="3255"/>
                  </a:lnTo>
                  <a:lnTo>
                    <a:pt x="69748" y="5901"/>
                  </a:lnTo>
                  <a:lnTo>
                    <a:pt x="76406" y="15693"/>
                  </a:lnTo>
                  <a:lnTo>
                    <a:pt x="80212" y="26638"/>
                  </a:lnTo>
                  <a:lnTo>
                    <a:pt x="85603" y="34144"/>
                  </a:lnTo>
                  <a:lnTo>
                    <a:pt x="92233" y="45101"/>
                  </a:lnTo>
                  <a:lnTo>
                    <a:pt x="95779" y="51578"/>
                  </a:lnTo>
                  <a:lnTo>
                    <a:pt x="99718" y="62162"/>
                  </a:lnTo>
                  <a:lnTo>
                    <a:pt x="100769" y="66763"/>
                  </a:lnTo>
                  <a:lnTo>
                    <a:pt x="107819" y="82529"/>
                  </a:lnTo>
                  <a:lnTo>
                    <a:pt x="157960" y="185703"/>
                  </a:lnTo>
                  <a:lnTo>
                    <a:pt x="173521" y="217134"/>
                  </a:lnTo>
                  <a:lnTo>
                    <a:pt x="177911" y="224687"/>
                  </a:lnTo>
                  <a:lnTo>
                    <a:pt x="182108" y="230993"/>
                  </a:lnTo>
                  <a:lnTo>
                    <a:pt x="186176" y="236466"/>
                  </a:lnTo>
                  <a:lnTo>
                    <a:pt x="191427" y="242655"/>
                  </a:lnTo>
                  <a:lnTo>
                    <a:pt x="197469" y="249322"/>
                  </a:lnTo>
                  <a:lnTo>
                    <a:pt x="204035" y="256305"/>
                  </a:lnTo>
                  <a:lnTo>
                    <a:pt x="209684" y="264771"/>
                  </a:lnTo>
                  <a:lnTo>
                    <a:pt x="214720" y="274226"/>
                  </a:lnTo>
                  <a:lnTo>
                    <a:pt x="219346" y="284338"/>
                  </a:lnTo>
                  <a:lnTo>
                    <a:pt x="223701" y="292350"/>
                  </a:lnTo>
                  <a:lnTo>
                    <a:pt x="227874" y="298961"/>
                  </a:lnTo>
                  <a:lnTo>
                    <a:pt x="235897" y="309693"/>
                  </a:lnTo>
                  <a:lnTo>
                    <a:pt x="243697" y="318697"/>
                  </a:lnTo>
                  <a:lnTo>
                    <a:pt x="246284" y="322876"/>
                  </a:lnTo>
                  <a:lnTo>
                    <a:pt x="249160" y="330906"/>
                  </a:lnTo>
                  <a:lnTo>
                    <a:pt x="251196" y="333555"/>
                  </a:lnTo>
                  <a:lnTo>
                    <a:pt x="253825" y="335321"/>
                  </a:lnTo>
                  <a:lnTo>
                    <a:pt x="256847" y="336498"/>
                  </a:lnTo>
                  <a:lnTo>
                    <a:pt x="263591" y="341194"/>
                  </a:lnTo>
                  <a:lnTo>
                    <a:pt x="274321" y="350283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05"/>
            <p:cNvSpPr/>
            <p:nvPr/>
          </p:nvSpPr>
          <p:spPr>
            <a:xfrm>
              <a:off x="8309609" y="3326129"/>
              <a:ext cx="262892" cy="102872"/>
            </a:xfrm>
            <a:custGeom>
              <a:avLst/>
              <a:gdLst/>
              <a:ahLst/>
              <a:cxnLst/>
              <a:rect l="0" t="0" r="0" b="0"/>
              <a:pathLst>
                <a:path w="262892" h="102872">
                  <a:moveTo>
                    <a:pt x="0" y="102871"/>
                  </a:moveTo>
                  <a:lnTo>
                    <a:pt x="6068" y="102871"/>
                  </a:lnTo>
                  <a:lnTo>
                    <a:pt x="14206" y="99060"/>
                  </a:lnTo>
                  <a:lnTo>
                    <a:pt x="25981" y="92710"/>
                  </a:lnTo>
                  <a:lnTo>
                    <a:pt x="40181" y="84667"/>
                  </a:lnTo>
                  <a:lnTo>
                    <a:pt x="52187" y="79305"/>
                  </a:lnTo>
                  <a:lnTo>
                    <a:pt x="62731" y="75730"/>
                  </a:lnTo>
                  <a:lnTo>
                    <a:pt x="72301" y="73347"/>
                  </a:lnTo>
                  <a:lnTo>
                    <a:pt x="85032" y="69218"/>
                  </a:lnTo>
                  <a:lnTo>
                    <a:pt x="99868" y="63926"/>
                  </a:lnTo>
                  <a:lnTo>
                    <a:pt x="116108" y="57857"/>
                  </a:lnTo>
                  <a:lnTo>
                    <a:pt x="128206" y="52541"/>
                  </a:lnTo>
                  <a:lnTo>
                    <a:pt x="137541" y="47728"/>
                  </a:lnTo>
                  <a:lnTo>
                    <a:pt x="145034" y="43249"/>
                  </a:lnTo>
                  <a:lnTo>
                    <a:pt x="152569" y="38993"/>
                  </a:lnTo>
                  <a:lnTo>
                    <a:pt x="167716" y="30877"/>
                  </a:lnTo>
                  <a:lnTo>
                    <a:pt x="213367" y="7655"/>
                  </a:lnTo>
                  <a:lnTo>
                    <a:pt x="219715" y="5104"/>
                  </a:lnTo>
                  <a:lnTo>
                    <a:pt x="225217" y="3403"/>
                  </a:lnTo>
                  <a:lnTo>
                    <a:pt x="230155" y="2269"/>
                  </a:lnTo>
                  <a:lnTo>
                    <a:pt x="234716" y="1512"/>
                  </a:lnTo>
                  <a:lnTo>
                    <a:pt x="239028" y="1009"/>
                  </a:lnTo>
                  <a:lnTo>
                    <a:pt x="262891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06"/>
            <p:cNvSpPr/>
            <p:nvPr/>
          </p:nvSpPr>
          <p:spPr>
            <a:xfrm>
              <a:off x="7441086" y="3360890"/>
              <a:ext cx="274112" cy="308140"/>
            </a:xfrm>
            <a:custGeom>
              <a:avLst/>
              <a:gdLst/>
              <a:ahLst/>
              <a:cxnLst/>
              <a:rect l="0" t="0" r="0" b="0"/>
              <a:pathLst>
                <a:path w="274112" h="308140">
                  <a:moveTo>
                    <a:pt x="159864" y="10960"/>
                  </a:moveTo>
                  <a:lnTo>
                    <a:pt x="140181" y="1118"/>
                  </a:lnTo>
                  <a:lnTo>
                    <a:pt x="131642" y="235"/>
                  </a:lnTo>
                  <a:lnTo>
                    <a:pt x="125809" y="0"/>
                  </a:lnTo>
                  <a:lnTo>
                    <a:pt x="120651" y="1113"/>
                  </a:lnTo>
                  <a:lnTo>
                    <a:pt x="115942" y="3125"/>
                  </a:lnTo>
                  <a:lnTo>
                    <a:pt x="111532" y="5737"/>
                  </a:lnTo>
                  <a:lnTo>
                    <a:pt x="96473" y="15412"/>
                  </a:lnTo>
                  <a:lnTo>
                    <a:pt x="87124" y="21547"/>
                  </a:lnTo>
                  <a:lnTo>
                    <a:pt x="79620" y="28178"/>
                  </a:lnTo>
                  <a:lnTo>
                    <a:pt x="73348" y="35139"/>
                  </a:lnTo>
                  <a:lnTo>
                    <a:pt x="67897" y="42319"/>
                  </a:lnTo>
                  <a:lnTo>
                    <a:pt x="62993" y="48376"/>
                  </a:lnTo>
                  <a:lnTo>
                    <a:pt x="58453" y="53684"/>
                  </a:lnTo>
                  <a:lnTo>
                    <a:pt x="50022" y="62968"/>
                  </a:lnTo>
                  <a:lnTo>
                    <a:pt x="42042" y="71328"/>
                  </a:lnTo>
                  <a:lnTo>
                    <a:pt x="18919" y="94728"/>
                  </a:lnTo>
                  <a:lnTo>
                    <a:pt x="16371" y="99825"/>
                  </a:lnTo>
                  <a:lnTo>
                    <a:pt x="14672" y="105763"/>
                  </a:lnTo>
                  <a:lnTo>
                    <a:pt x="13538" y="112262"/>
                  </a:lnTo>
                  <a:lnTo>
                    <a:pt x="11514" y="119134"/>
                  </a:lnTo>
                  <a:lnTo>
                    <a:pt x="8894" y="126256"/>
                  </a:lnTo>
                  <a:lnTo>
                    <a:pt x="1631" y="143801"/>
                  </a:lnTo>
                  <a:lnTo>
                    <a:pt x="373" y="152907"/>
                  </a:lnTo>
                  <a:lnTo>
                    <a:pt x="79" y="159984"/>
                  </a:lnTo>
                  <a:lnTo>
                    <a:pt x="0" y="163649"/>
                  </a:lnTo>
                  <a:lnTo>
                    <a:pt x="1218" y="166093"/>
                  </a:lnTo>
                  <a:lnTo>
                    <a:pt x="3300" y="167722"/>
                  </a:lnTo>
                  <a:lnTo>
                    <a:pt x="5958" y="168808"/>
                  </a:lnTo>
                  <a:lnTo>
                    <a:pt x="12297" y="170014"/>
                  </a:lnTo>
                  <a:lnTo>
                    <a:pt x="20648" y="170789"/>
                  </a:lnTo>
                  <a:lnTo>
                    <a:pt x="28162" y="170923"/>
                  </a:lnTo>
                  <a:lnTo>
                    <a:pt x="59359" y="170975"/>
                  </a:lnTo>
                  <a:lnTo>
                    <a:pt x="63651" y="169706"/>
                  </a:lnTo>
                  <a:lnTo>
                    <a:pt x="71805" y="164910"/>
                  </a:lnTo>
                  <a:lnTo>
                    <a:pt x="77028" y="163123"/>
                  </a:lnTo>
                  <a:lnTo>
                    <a:pt x="83050" y="161932"/>
                  </a:lnTo>
                  <a:lnTo>
                    <a:pt x="89605" y="161138"/>
                  </a:lnTo>
                  <a:lnTo>
                    <a:pt x="96514" y="159338"/>
                  </a:lnTo>
                  <a:lnTo>
                    <a:pt x="103661" y="156869"/>
                  </a:lnTo>
                  <a:lnTo>
                    <a:pt x="110965" y="153952"/>
                  </a:lnTo>
                  <a:lnTo>
                    <a:pt x="118375" y="152008"/>
                  </a:lnTo>
                  <a:lnTo>
                    <a:pt x="125854" y="150712"/>
                  </a:lnTo>
                  <a:lnTo>
                    <a:pt x="133381" y="149848"/>
                  </a:lnTo>
                  <a:lnTo>
                    <a:pt x="143478" y="148002"/>
                  </a:lnTo>
                  <a:lnTo>
                    <a:pt x="155290" y="145501"/>
                  </a:lnTo>
                  <a:lnTo>
                    <a:pt x="168244" y="142564"/>
                  </a:lnTo>
                  <a:lnTo>
                    <a:pt x="178151" y="140605"/>
                  </a:lnTo>
                  <a:lnTo>
                    <a:pt x="186025" y="139300"/>
                  </a:lnTo>
                  <a:lnTo>
                    <a:pt x="192544" y="138430"/>
                  </a:lnTo>
                  <a:lnTo>
                    <a:pt x="200701" y="139120"/>
                  </a:lnTo>
                  <a:lnTo>
                    <a:pt x="209949" y="140850"/>
                  </a:lnTo>
                  <a:lnTo>
                    <a:pt x="219923" y="143273"/>
                  </a:lnTo>
                  <a:lnTo>
                    <a:pt x="229113" y="146158"/>
                  </a:lnTo>
                  <a:lnTo>
                    <a:pt x="237780" y="149352"/>
                  </a:lnTo>
                  <a:lnTo>
                    <a:pt x="257805" y="157535"/>
                  </a:lnTo>
                  <a:lnTo>
                    <a:pt x="263929" y="162041"/>
                  </a:lnTo>
                  <a:lnTo>
                    <a:pt x="267341" y="165020"/>
                  </a:lnTo>
                  <a:lnTo>
                    <a:pt x="269615" y="168277"/>
                  </a:lnTo>
                  <a:lnTo>
                    <a:pt x="272142" y="175282"/>
                  </a:lnTo>
                  <a:lnTo>
                    <a:pt x="272816" y="180198"/>
                  </a:lnTo>
                  <a:lnTo>
                    <a:pt x="273265" y="186015"/>
                  </a:lnTo>
                  <a:lnTo>
                    <a:pt x="273986" y="201466"/>
                  </a:lnTo>
                  <a:lnTo>
                    <a:pt x="274111" y="210211"/>
                  </a:lnTo>
                  <a:lnTo>
                    <a:pt x="272858" y="213643"/>
                  </a:lnTo>
                  <a:lnTo>
                    <a:pt x="268080" y="220844"/>
                  </a:lnTo>
                  <a:lnTo>
                    <a:pt x="265110" y="228278"/>
                  </a:lnTo>
                  <a:lnTo>
                    <a:pt x="264318" y="232039"/>
                  </a:lnTo>
                  <a:lnTo>
                    <a:pt x="260051" y="239604"/>
                  </a:lnTo>
                  <a:lnTo>
                    <a:pt x="253921" y="247199"/>
                  </a:lnTo>
                  <a:lnTo>
                    <a:pt x="246964" y="254808"/>
                  </a:lnTo>
                  <a:lnTo>
                    <a:pt x="242061" y="258615"/>
                  </a:lnTo>
                  <a:lnTo>
                    <a:pt x="236251" y="262423"/>
                  </a:lnTo>
                  <a:lnTo>
                    <a:pt x="229838" y="266232"/>
                  </a:lnTo>
                  <a:lnTo>
                    <a:pt x="224294" y="270041"/>
                  </a:lnTo>
                  <a:lnTo>
                    <a:pt x="219327" y="273851"/>
                  </a:lnTo>
                  <a:lnTo>
                    <a:pt x="214746" y="277660"/>
                  </a:lnTo>
                  <a:lnTo>
                    <a:pt x="209152" y="281470"/>
                  </a:lnTo>
                  <a:lnTo>
                    <a:pt x="202882" y="285280"/>
                  </a:lnTo>
                  <a:lnTo>
                    <a:pt x="196163" y="289089"/>
                  </a:lnTo>
                  <a:lnTo>
                    <a:pt x="190413" y="292900"/>
                  </a:lnTo>
                  <a:lnTo>
                    <a:pt x="185309" y="296710"/>
                  </a:lnTo>
                  <a:lnTo>
                    <a:pt x="180637" y="300519"/>
                  </a:lnTo>
                  <a:lnTo>
                    <a:pt x="176253" y="303060"/>
                  </a:lnTo>
                  <a:lnTo>
                    <a:pt x="167994" y="305881"/>
                  </a:lnTo>
                  <a:lnTo>
                    <a:pt x="162744" y="306634"/>
                  </a:lnTo>
                  <a:lnTo>
                    <a:pt x="156704" y="307136"/>
                  </a:lnTo>
                  <a:lnTo>
                    <a:pt x="140895" y="307941"/>
                  </a:lnTo>
                  <a:lnTo>
                    <a:pt x="135346" y="308051"/>
                  </a:lnTo>
                  <a:lnTo>
                    <a:pt x="68423" y="30813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07"/>
            <p:cNvSpPr/>
            <p:nvPr/>
          </p:nvSpPr>
          <p:spPr>
            <a:xfrm>
              <a:off x="8081013" y="3451859"/>
              <a:ext cx="68578" cy="868681"/>
            </a:xfrm>
            <a:custGeom>
              <a:avLst/>
              <a:gdLst/>
              <a:ahLst/>
              <a:cxnLst/>
              <a:rect l="0" t="0" r="0" b="0"/>
              <a:pathLst>
                <a:path w="68578" h="868681">
                  <a:moveTo>
                    <a:pt x="11427" y="0"/>
                  </a:moveTo>
                  <a:lnTo>
                    <a:pt x="11427" y="27987"/>
                  </a:lnTo>
                  <a:lnTo>
                    <a:pt x="10157" y="32628"/>
                  </a:lnTo>
                  <a:lnTo>
                    <a:pt x="8040" y="38262"/>
                  </a:lnTo>
                  <a:lnTo>
                    <a:pt x="5359" y="44558"/>
                  </a:lnTo>
                  <a:lnTo>
                    <a:pt x="3571" y="50026"/>
                  </a:lnTo>
                  <a:lnTo>
                    <a:pt x="1585" y="59487"/>
                  </a:lnTo>
                  <a:lnTo>
                    <a:pt x="310" y="71864"/>
                  </a:lnTo>
                  <a:lnTo>
                    <a:pt x="0" y="140590"/>
                  </a:lnTo>
                  <a:lnTo>
                    <a:pt x="1269" y="145797"/>
                  </a:lnTo>
                  <a:lnTo>
                    <a:pt x="3385" y="151808"/>
                  </a:lnTo>
                  <a:lnTo>
                    <a:pt x="6065" y="158355"/>
                  </a:lnTo>
                  <a:lnTo>
                    <a:pt x="7852" y="163990"/>
                  </a:lnTo>
                  <a:lnTo>
                    <a:pt x="9838" y="173638"/>
                  </a:lnTo>
                  <a:lnTo>
                    <a:pt x="10720" y="199093"/>
                  </a:lnTo>
                  <a:lnTo>
                    <a:pt x="11426" y="339601"/>
                  </a:lnTo>
                  <a:lnTo>
                    <a:pt x="12696" y="347051"/>
                  </a:lnTo>
                  <a:lnTo>
                    <a:pt x="14812" y="354557"/>
                  </a:lnTo>
                  <a:lnTo>
                    <a:pt x="17495" y="362102"/>
                  </a:lnTo>
                  <a:lnTo>
                    <a:pt x="19282" y="369671"/>
                  </a:lnTo>
                  <a:lnTo>
                    <a:pt x="21268" y="384855"/>
                  </a:lnTo>
                  <a:lnTo>
                    <a:pt x="22542" y="408714"/>
                  </a:lnTo>
                  <a:lnTo>
                    <a:pt x="22815" y="446206"/>
                  </a:lnTo>
                  <a:lnTo>
                    <a:pt x="24099" y="452411"/>
                  </a:lnTo>
                  <a:lnTo>
                    <a:pt x="26224" y="459087"/>
                  </a:lnTo>
                  <a:lnTo>
                    <a:pt x="28912" y="466078"/>
                  </a:lnTo>
                  <a:lnTo>
                    <a:pt x="30703" y="474549"/>
                  </a:lnTo>
                  <a:lnTo>
                    <a:pt x="32694" y="494121"/>
                  </a:lnTo>
                  <a:lnTo>
                    <a:pt x="33814" y="520492"/>
                  </a:lnTo>
                  <a:lnTo>
                    <a:pt x="34147" y="538324"/>
                  </a:lnTo>
                  <a:lnTo>
                    <a:pt x="35463" y="543033"/>
                  </a:lnTo>
                  <a:lnTo>
                    <a:pt x="37611" y="547442"/>
                  </a:lnTo>
                  <a:lnTo>
                    <a:pt x="40312" y="551652"/>
                  </a:lnTo>
                  <a:lnTo>
                    <a:pt x="42114" y="555728"/>
                  </a:lnTo>
                  <a:lnTo>
                    <a:pt x="44115" y="563644"/>
                  </a:lnTo>
                  <a:lnTo>
                    <a:pt x="45004" y="581556"/>
                  </a:lnTo>
                  <a:lnTo>
                    <a:pt x="45577" y="616243"/>
                  </a:lnTo>
                  <a:lnTo>
                    <a:pt x="45713" y="733087"/>
                  </a:lnTo>
                  <a:lnTo>
                    <a:pt x="46984" y="742725"/>
                  </a:lnTo>
                  <a:lnTo>
                    <a:pt x="49101" y="751690"/>
                  </a:lnTo>
                  <a:lnTo>
                    <a:pt x="51783" y="760207"/>
                  </a:lnTo>
                  <a:lnTo>
                    <a:pt x="53571" y="767155"/>
                  </a:lnTo>
                  <a:lnTo>
                    <a:pt x="55557" y="778261"/>
                  </a:lnTo>
                  <a:lnTo>
                    <a:pt x="57007" y="803666"/>
                  </a:lnTo>
                  <a:lnTo>
                    <a:pt x="57146" y="866435"/>
                  </a:lnTo>
                  <a:lnTo>
                    <a:pt x="58417" y="867183"/>
                  </a:lnTo>
                  <a:lnTo>
                    <a:pt x="60534" y="867682"/>
                  </a:lnTo>
                  <a:lnTo>
                    <a:pt x="68577" y="86868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08"/>
          <p:cNvSpPr/>
          <p:nvPr/>
        </p:nvSpPr>
        <p:spPr>
          <a:xfrm>
            <a:off x="1554480" y="3215020"/>
            <a:ext cx="581847" cy="934070"/>
          </a:xfrm>
          <a:custGeom>
            <a:avLst/>
            <a:gdLst/>
            <a:ahLst/>
            <a:cxnLst/>
            <a:rect l="0" t="0" r="0" b="0"/>
            <a:pathLst>
              <a:path w="581847" h="934070">
                <a:moveTo>
                  <a:pt x="0" y="934069"/>
                </a:moveTo>
                <a:lnTo>
                  <a:pt x="0" y="917042"/>
                </a:lnTo>
                <a:lnTo>
                  <a:pt x="1270" y="913828"/>
                </a:lnTo>
                <a:lnTo>
                  <a:pt x="9841" y="901880"/>
                </a:lnTo>
                <a:lnTo>
                  <a:pt x="10723" y="897327"/>
                </a:lnTo>
                <a:lnTo>
                  <a:pt x="10959" y="894334"/>
                </a:lnTo>
                <a:lnTo>
                  <a:pt x="12386" y="892339"/>
                </a:lnTo>
                <a:lnTo>
                  <a:pt x="14607" y="891009"/>
                </a:lnTo>
                <a:lnTo>
                  <a:pt x="17358" y="890123"/>
                </a:lnTo>
                <a:lnTo>
                  <a:pt x="19192" y="888262"/>
                </a:lnTo>
                <a:lnTo>
                  <a:pt x="20414" y="885751"/>
                </a:lnTo>
                <a:lnTo>
                  <a:pt x="21230" y="882807"/>
                </a:lnTo>
                <a:lnTo>
                  <a:pt x="40739" y="847168"/>
                </a:lnTo>
                <a:lnTo>
                  <a:pt x="57166" y="801956"/>
                </a:lnTo>
                <a:lnTo>
                  <a:pt x="69336" y="778950"/>
                </a:lnTo>
                <a:lnTo>
                  <a:pt x="88999" y="735325"/>
                </a:lnTo>
                <a:lnTo>
                  <a:pt x="158596" y="624690"/>
                </a:lnTo>
                <a:lnTo>
                  <a:pt x="179306" y="588713"/>
                </a:lnTo>
                <a:lnTo>
                  <a:pt x="198049" y="563630"/>
                </a:lnTo>
                <a:lnTo>
                  <a:pt x="219790" y="525052"/>
                </a:lnTo>
                <a:lnTo>
                  <a:pt x="232304" y="507174"/>
                </a:lnTo>
                <a:lnTo>
                  <a:pt x="254073" y="468039"/>
                </a:lnTo>
                <a:lnTo>
                  <a:pt x="311020" y="384207"/>
                </a:lnTo>
                <a:lnTo>
                  <a:pt x="354571" y="318866"/>
                </a:lnTo>
                <a:lnTo>
                  <a:pt x="440314" y="201536"/>
                </a:lnTo>
                <a:lnTo>
                  <a:pt x="504824" y="109641"/>
                </a:lnTo>
                <a:lnTo>
                  <a:pt x="567132" y="20253"/>
                </a:lnTo>
                <a:lnTo>
                  <a:pt x="58184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09"/>
          <p:cNvSpPr/>
          <p:nvPr/>
        </p:nvSpPr>
        <p:spPr>
          <a:xfrm>
            <a:off x="5189220" y="4171950"/>
            <a:ext cx="11431" cy="11430"/>
          </a:xfrm>
          <a:custGeom>
            <a:avLst/>
            <a:gdLst/>
            <a:ahLst/>
            <a:cxnLst/>
            <a:rect l="0" t="0" r="0" b="0"/>
            <a:pathLst>
              <a:path w="11431" h="11430">
                <a:moveTo>
                  <a:pt x="0" y="0"/>
                </a:moveTo>
                <a:lnTo>
                  <a:pt x="11430" y="114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0"/>
          <p:cNvSpPr/>
          <p:nvPr/>
        </p:nvSpPr>
        <p:spPr>
          <a:xfrm>
            <a:off x="1565910" y="4115680"/>
            <a:ext cx="315802" cy="33410"/>
          </a:xfrm>
          <a:custGeom>
            <a:avLst/>
            <a:gdLst/>
            <a:ahLst/>
            <a:cxnLst/>
            <a:rect l="0" t="0" r="0" b="0"/>
            <a:pathLst>
              <a:path w="315802" h="33410">
                <a:moveTo>
                  <a:pt x="0" y="33409"/>
                </a:moveTo>
                <a:lnTo>
                  <a:pt x="6067" y="27342"/>
                </a:lnTo>
                <a:lnTo>
                  <a:pt x="9125" y="25554"/>
                </a:lnTo>
                <a:lnTo>
                  <a:pt x="20800" y="22450"/>
                </a:lnTo>
                <a:lnTo>
                  <a:pt x="116006" y="21983"/>
                </a:lnTo>
                <a:lnTo>
                  <a:pt x="133217" y="19442"/>
                </a:lnTo>
                <a:lnTo>
                  <a:pt x="189594" y="9845"/>
                </a:lnTo>
                <a:lnTo>
                  <a:pt x="221646" y="6270"/>
                </a:lnTo>
                <a:lnTo>
                  <a:pt x="31580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1"/>
          <p:cNvSpPr/>
          <p:nvPr/>
        </p:nvSpPr>
        <p:spPr>
          <a:xfrm>
            <a:off x="5154929" y="4137659"/>
            <a:ext cx="11431" cy="11431"/>
          </a:xfrm>
          <a:custGeom>
            <a:avLst/>
            <a:gdLst/>
            <a:ahLst/>
            <a:cxnLst/>
            <a:rect l="0" t="0" r="0" b="0"/>
            <a:pathLst>
              <a:path w="11431" h="11431">
                <a:moveTo>
                  <a:pt x="0" y="0"/>
                </a:moveTo>
                <a:lnTo>
                  <a:pt x="11430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2"/>
          <p:cNvSpPr/>
          <p:nvPr/>
        </p:nvSpPr>
        <p:spPr>
          <a:xfrm>
            <a:off x="1565910" y="4126229"/>
            <a:ext cx="4402778" cy="205742"/>
          </a:xfrm>
          <a:custGeom>
            <a:avLst/>
            <a:gdLst/>
            <a:ahLst/>
            <a:cxnLst/>
            <a:rect l="0" t="0" r="0" b="0"/>
            <a:pathLst>
              <a:path w="4402778" h="205742">
                <a:moveTo>
                  <a:pt x="0" y="22860"/>
                </a:moveTo>
                <a:lnTo>
                  <a:pt x="43381" y="22860"/>
                </a:lnTo>
                <a:lnTo>
                  <a:pt x="48067" y="19474"/>
                </a:lnTo>
                <a:lnTo>
                  <a:pt x="51094" y="16793"/>
                </a:lnTo>
                <a:lnTo>
                  <a:pt x="54383" y="15005"/>
                </a:lnTo>
                <a:lnTo>
                  <a:pt x="61423" y="13019"/>
                </a:lnTo>
                <a:lnTo>
                  <a:pt x="137955" y="8049"/>
                </a:lnTo>
                <a:lnTo>
                  <a:pt x="145310" y="5366"/>
                </a:lnTo>
                <a:lnTo>
                  <a:pt x="229028" y="314"/>
                </a:lnTo>
                <a:lnTo>
                  <a:pt x="1852490" y="0"/>
                </a:lnTo>
                <a:lnTo>
                  <a:pt x="1970592" y="7856"/>
                </a:lnTo>
                <a:lnTo>
                  <a:pt x="2099284" y="10725"/>
                </a:lnTo>
                <a:lnTo>
                  <a:pt x="2167176" y="14608"/>
                </a:lnTo>
                <a:lnTo>
                  <a:pt x="2241056" y="20415"/>
                </a:lnTo>
                <a:lnTo>
                  <a:pt x="2365407" y="23809"/>
                </a:lnTo>
                <a:lnTo>
                  <a:pt x="2405958" y="28785"/>
                </a:lnTo>
                <a:lnTo>
                  <a:pt x="2521503" y="33203"/>
                </a:lnTo>
                <a:lnTo>
                  <a:pt x="2672362" y="34147"/>
                </a:lnTo>
                <a:lnTo>
                  <a:pt x="2754983" y="42117"/>
                </a:lnTo>
                <a:lnTo>
                  <a:pt x="2885612" y="45246"/>
                </a:lnTo>
                <a:lnTo>
                  <a:pt x="2963712" y="48166"/>
                </a:lnTo>
                <a:lnTo>
                  <a:pt x="2982918" y="52431"/>
                </a:lnTo>
                <a:lnTo>
                  <a:pt x="3002072" y="57814"/>
                </a:lnTo>
                <a:lnTo>
                  <a:pt x="3036900" y="63796"/>
                </a:lnTo>
                <a:lnTo>
                  <a:pt x="3070583" y="67724"/>
                </a:lnTo>
                <a:lnTo>
                  <a:pt x="3106720" y="73703"/>
                </a:lnTo>
                <a:lnTo>
                  <a:pt x="3234017" y="79457"/>
                </a:lnTo>
                <a:lnTo>
                  <a:pt x="3283074" y="83151"/>
                </a:lnTo>
                <a:lnTo>
                  <a:pt x="3342554" y="89026"/>
                </a:lnTo>
                <a:lnTo>
                  <a:pt x="3486783" y="98204"/>
                </a:lnTo>
                <a:lnTo>
                  <a:pt x="3570862" y="102758"/>
                </a:lnTo>
                <a:lnTo>
                  <a:pt x="3699533" y="118597"/>
                </a:lnTo>
                <a:lnTo>
                  <a:pt x="3984577" y="160695"/>
                </a:lnTo>
                <a:lnTo>
                  <a:pt x="4038719" y="166670"/>
                </a:lnTo>
                <a:lnTo>
                  <a:pt x="4078446" y="170596"/>
                </a:lnTo>
                <a:lnTo>
                  <a:pt x="4108803" y="176574"/>
                </a:lnTo>
                <a:lnTo>
                  <a:pt x="4145154" y="183464"/>
                </a:lnTo>
                <a:lnTo>
                  <a:pt x="4181631" y="189490"/>
                </a:lnTo>
                <a:lnTo>
                  <a:pt x="4247928" y="195158"/>
                </a:lnTo>
                <a:lnTo>
                  <a:pt x="4296909" y="202040"/>
                </a:lnTo>
                <a:lnTo>
                  <a:pt x="4402777" y="205722"/>
                </a:lnTo>
                <a:lnTo>
                  <a:pt x="4400549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3"/>
          <p:cNvSpPr/>
          <p:nvPr/>
        </p:nvSpPr>
        <p:spPr>
          <a:xfrm>
            <a:off x="2183130" y="3257550"/>
            <a:ext cx="3337561" cy="2091690"/>
          </a:xfrm>
          <a:custGeom>
            <a:avLst/>
            <a:gdLst/>
            <a:ahLst/>
            <a:cxnLst/>
            <a:rect l="0" t="0" r="0" b="0"/>
            <a:pathLst>
              <a:path w="3337561" h="2091690">
                <a:moveTo>
                  <a:pt x="0" y="0"/>
                </a:moveTo>
                <a:lnTo>
                  <a:pt x="6067" y="6067"/>
                </a:lnTo>
                <a:lnTo>
                  <a:pt x="61724" y="39713"/>
                </a:lnTo>
                <a:lnTo>
                  <a:pt x="75297" y="45210"/>
                </a:lnTo>
                <a:lnTo>
                  <a:pt x="166720" y="108193"/>
                </a:lnTo>
                <a:lnTo>
                  <a:pt x="267541" y="170472"/>
                </a:lnTo>
                <a:lnTo>
                  <a:pt x="286547" y="179905"/>
                </a:lnTo>
                <a:lnTo>
                  <a:pt x="367471" y="233052"/>
                </a:lnTo>
                <a:lnTo>
                  <a:pt x="464593" y="289404"/>
                </a:lnTo>
                <a:lnTo>
                  <a:pt x="582527" y="354833"/>
                </a:lnTo>
                <a:lnTo>
                  <a:pt x="674354" y="415309"/>
                </a:lnTo>
                <a:lnTo>
                  <a:pt x="775650" y="476250"/>
                </a:lnTo>
                <a:lnTo>
                  <a:pt x="859601" y="523381"/>
                </a:lnTo>
                <a:lnTo>
                  <a:pt x="963455" y="580105"/>
                </a:lnTo>
                <a:lnTo>
                  <a:pt x="1046010" y="624987"/>
                </a:lnTo>
                <a:lnTo>
                  <a:pt x="1271702" y="741677"/>
                </a:lnTo>
                <a:lnTo>
                  <a:pt x="1356411" y="787257"/>
                </a:lnTo>
                <a:lnTo>
                  <a:pt x="1442452" y="833971"/>
                </a:lnTo>
                <a:lnTo>
                  <a:pt x="1597232" y="914473"/>
                </a:lnTo>
                <a:lnTo>
                  <a:pt x="1685257" y="961411"/>
                </a:lnTo>
                <a:lnTo>
                  <a:pt x="1783899" y="1007333"/>
                </a:lnTo>
                <a:lnTo>
                  <a:pt x="1862962" y="1051756"/>
                </a:lnTo>
                <a:lnTo>
                  <a:pt x="1964087" y="1112719"/>
                </a:lnTo>
                <a:lnTo>
                  <a:pt x="2065655" y="1168851"/>
                </a:lnTo>
                <a:lnTo>
                  <a:pt x="2160146" y="1230598"/>
                </a:lnTo>
                <a:lnTo>
                  <a:pt x="2255983" y="1289307"/>
                </a:lnTo>
                <a:lnTo>
                  <a:pt x="2342730" y="1348383"/>
                </a:lnTo>
                <a:lnTo>
                  <a:pt x="2364553" y="1365091"/>
                </a:lnTo>
                <a:lnTo>
                  <a:pt x="2426742" y="1422596"/>
                </a:lnTo>
                <a:lnTo>
                  <a:pt x="2512573" y="1487497"/>
                </a:lnTo>
                <a:lnTo>
                  <a:pt x="2596119" y="1550583"/>
                </a:lnTo>
                <a:lnTo>
                  <a:pt x="2666853" y="1614375"/>
                </a:lnTo>
                <a:lnTo>
                  <a:pt x="2698565" y="1636714"/>
                </a:lnTo>
                <a:lnTo>
                  <a:pt x="2740028" y="1659670"/>
                </a:lnTo>
                <a:lnTo>
                  <a:pt x="2826072" y="1720940"/>
                </a:lnTo>
                <a:lnTo>
                  <a:pt x="2915639" y="1793102"/>
                </a:lnTo>
                <a:lnTo>
                  <a:pt x="2988977" y="1858200"/>
                </a:lnTo>
                <a:lnTo>
                  <a:pt x="3008644" y="1874886"/>
                </a:lnTo>
                <a:lnTo>
                  <a:pt x="3048928" y="1899334"/>
                </a:lnTo>
                <a:lnTo>
                  <a:pt x="3127960" y="1962655"/>
                </a:lnTo>
                <a:lnTo>
                  <a:pt x="3150625" y="1983604"/>
                </a:lnTo>
                <a:lnTo>
                  <a:pt x="3233704" y="2034532"/>
                </a:lnTo>
                <a:lnTo>
                  <a:pt x="3261302" y="2061209"/>
                </a:lnTo>
                <a:lnTo>
                  <a:pt x="3265132" y="2063749"/>
                </a:lnTo>
                <a:lnTo>
                  <a:pt x="3276588" y="2068594"/>
                </a:lnTo>
                <a:lnTo>
                  <a:pt x="3288026" y="2076239"/>
                </a:lnTo>
                <a:lnTo>
                  <a:pt x="3295648" y="2078472"/>
                </a:lnTo>
                <a:lnTo>
                  <a:pt x="3298189" y="2080338"/>
                </a:lnTo>
                <a:lnTo>
                  <a:pt x="3299882" y="2082852"/>
                </a:lnTo>
                <a:lnTo>
                  <a:pt x="3301011" y="2085798"/>
                </a:lnTo>
                <a:lnTo>
                  <a:pt x="3303034" y="2087762"/>
                </a:lnTo>
                <a:lnTo>
                  <a:pt x="3305653" y="2089071"/>
                </a:lnTo>
                <a:lnTo>
                  <a:pt x="3311949" y="2090526"/>
                </a:lnTo>
                <a:lnTo>
                  <a:pt x="3337560" y="20916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4"/>
          <p:cNvSpPr/>
          <p:nvPr/>
        </p:nvSpPr>
        <p:spPr>
          <a:xfrm>
            <a:off x="5372100" y="4354829"/>
            <a:ext cx="502921" cy="960122"/>
          </a:xfrm>
          <a:custGeom>
            <a:avLst/>
            <a:gdLst/>
            <a:ahLst/>
            <a:cxnLst/>
            <a:rect l="0" t="0" r="0" b="0"/>
            <a:pathLst>
              <a:path w="502921" h="960122">
                <a:moveTo>
                  <a:pt x="502920" y="0"/>
                </a:moveTo>
                <a:lnTo>
                  <a:pt x="502920" y="48000"/>
                </a:lnTo>
                <a:lnTo>
                  <a:pt x="496852" y="72643"/>
                </a:lnTo>
                <a:lnTo>
                  <a:pt x="490486" y="93246"/>
                </a:lnTo>
                <a:lnTo>
                  <a:pt x="479762" y="122879"/>
                </a:lnTo>
                <a:lnTo>
                  <a:pt x="468541" y="147746"/>
                </a:lnTo>
                <a:lnTo>
                  <a:pt x="457173" y="174587"/>
                </a:lnTo>
                <a:lnTo>
                  <a:pt x="445762" y="203283"/>
                </a:lnTo>
                <a:lnTo>
                  <a:pt x="436876" y="222428"/>
                </a:lnTo>
                <a:lnTo>
                  <a:pt x="424460" y="247871"/>
                </a:lnTo>
                <a:lnTo>
                  <a:pt x="416323" y="263037"/>
                </a:lnTo>
                <a:lnTo>
                  <a:pt x="397122" y="296823"/>
                </a:lnTo>
                <a:lnTo>
                  <a:pt x="387938" y="310912"/>
                </a:lnTo>
                <a:lnTo>
                  <a:pt x="379275" y="322845"/>
                </a:lnTo>
                <a:lnTo>
                  <a:pt x="364147" y="342877"/>
                </a:lnTo>
                <a:lnTo>
                  <a:pt x="353189" y="360247"/>
                </a:lnTo>
                <a:lnTo>
                  <a:pt x="340700" y="376433"/>
                </a:lnTo>
                <a:lnTo>
                  <a:pt x="325411" y="394634"/>
                </a:lnTo>
                <a:lnTo>
                  <a:pt x="305917" y="419657"/>
                </a:lnTo>
                <a:lnTo>
                  <a:pt x="294114" y="437251"/>
                </a:lnTo>
                <a:lnTo>
                  <a:pt x="281166" y="457871"/>
                </a:lnTo>
                <a:lnTo>
                  <a:pt x="257043" y="498139"/>
                </a:lnTo>
                <a:lnTo>
                  <a:pt x="242087" y="524502"/>
                </a:lnTo>
                <a:lnTo>
                  <a:pt x="207783" y="587262"/>
                </a:lnTo>
                <a:lnTo>
                  <a:pt x="186328" y="625496"/>
                </a:lnTo>
                <a:lnTo>
                  <a:pt x="172559" y="650955"/>
                </a:lnTo>
                <a:lnTo>
                  <a:pt x="157667" y="673500"/>
                </a:lnTo>
                <a:lnTo>
                  <a:pt x="145212" y="694292"/>
                </a:lnTo>
                <a:lnTo>
                  <a:pt x="140738" y="705661"/>
                </a:lnTo>
                <a:lnTo>
                  <a:pt x="137480" y="716218"/>
                </a:lnTo>
                <a:lnTo>
                  <a:pt x="131799" y="729376"/>
                </a:lnTo>
                <a:lnTo>
                  <a:pt x="127236" y="735171"/>
                </a:lnTo>
                <a:lnTo>
                  <a:pt x="115392" y="744996"/>
                </a:lnTo>
                <a:lnTo>
                  <a:pt x="111218" y="750664"/>
                </a:lnTo>
                <a:lnTo>
                  <a:pt x="101132" y="774625"/>
                </a:lnTo>
                <a:lnTo>
                  <a:pt x="87286" y="791964"/>
                </a:lnTo>
                <a:lnTo>
                  <a:pt x="76098" y="803757"/>
                </a:lnTo>
                <a:lnTo>
                  <a:pt x="73592" y="807619"/>
                </a:lnTo>
                <a:lnTo>
                  <a:pt x="68795" y="819120"/>
                </a:lnTo>
                <a:lnTo>
                  <a:pt x="61164" y="830571"/>
                </a:lnTo>
                <a:lnTo>
                  <a:pt x="57069" y="842008"/>
                </a:lnTo>
                <a:lnTo>
                  <a:pt x="48377" y="853439"/>
                </a:lnTo>
                <a:lnTo>
                  <a:pt x="34062" y="868680"/>
                </a:lnTo>
                <a:lnTo>
                  <a:pt x="30327" y="872491"/>
                </a:lnTo>
                <a:lnTo>
                  <a:pt x="27838" y="876300"/>
                </a:lnTo>
                <a:lnTo>
                  <a:pt x="25072" y="883921"/>
                </a:lnTo>
                <a:lnTo>
                  <a:pt x="23515" y="895350"/>
                </a:lnTo>
                <a:lnTo>
                  <a:pt x="22026" y="897891"/>
                </a:lnTo>
                <a:lnTo>
                  <a:pt x="19765" y="899584"/>
                </a:lnTo>
                <a:lnTo>
                  <a:pt x="13076" y="902301"/>
                </a:lnTo>
                <a:lnTo>
                  <a:pt x="12527" y="903794"/>
                </a:lnTo>
                <a:lnTo>
                  <a:pt x="11917" y="908840"/>
                </a:lnTo>
                <a:lnTo>
                  <a:pt x="10485" y="910694"/>
                </a:lnTo>
                <a:lnTo>
                  <a:pt x="8260" y="911929"/>
                </a:lnTo>
                <a:lnTo>
                  <a:pt x="5506" y="912753"/>
                </a:lnTo>
                <a:lnTo>
                  <a:pt x="3671" y="914572"/>
                </a:lnTo>
                <a:lnTo>
                  <a:pt x="2447" y="917055"/>
                </a:lnTo>
                <a:lnTo>
                  <a:pt x="143" y="925317"/>
                </a:lnTo>
                <a:lnTo>
                  <a:pt x="1" y="943818"/>
                </a:lnTo>
                <a:lnTo>
                  <a:pt x="0" y="9601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5"/>
          <p:cNvSpPr/>
          <p:nvPr/>
        </p:nvSpPr>
        <p:spPr>
          <a:xfrm>
            <a:off x="2663189" y="3611879"/>
            <a:ext cx="571501" cy="217172"/>
          </a:xfrm>
          <a:custGeom>
            <a:avLst/>
            <a:gdLst/>
            <a:ahLst/>
            <a:cxnLst/>
            <a:rect l="0" t="0" r="0" b="0"/>
            <a:pathLst>
              <a:path w="571501" h="217172">
                <a:moveTo>
                  <a:pt x="571500" y="0"/>
                </a:moveTo>
                <a:lnTo>
                  <a:pt x="559365" y="6068"/>
                </a:lnTo>
                <a:lnTo>
                  <a:pt x="550020" y="12434"/>
                </a:lnTo>
                <a:lnTo>
                  <a:pt x="545750" y="15910"/>
                </a:lnTo>
                <a:lnTo>
                  <a:pt x="540364" y="19497"/>
                </a:lnTo>
                <a:lnTo>
                  <a:pt x="534233" y="23158"/>
                </a:lnTo>
                <a:lnTo>
                  <a:pt x="521917" y="29342"/>
                </a:lnTo>
                <a:lnTo>
                  <a:pt x="507844" y="34094"/>
                </a:lnTo>
                <a:lnTo>
                  <a:pt x="494360" y="42981"/>
                </a:lnTo>
                <a:lnTo>
                  <a:pt x="488324" y="46434"/>
                </a:lnTo>
                <a:lnTo>
                  <a:pt x="481759" y="50006"/>
                </a:lnTo>
                <a:lnTo>
                  <a:pt x="476113" y="53658"/>
                </a:lnTo>
                <a:lnTo>
                  <a:pt x="471079" y="57362"/>
                </a:lnTo>
                <a:lnTo>
                  <a:pt x="466453" y="61101"/>
                </a:lnTo>
                <a:lnTo>
                  <a:pt x="460829" y="64864"/>
                </a:lnTo>
                <a:lnTo>
                  <a:pt x="454539" y="68643"/>
                </a:lnTo>
                <a:lnTo>
                  <a:pt x="447807" y="72432"/>
                </a:lnTo>
                <a:lnTo>
                  <a:pt x="433552" y="80029"/>
                </a:lnTo>
                <a:lnTo>
                  <a:pt x="403705" y="95254"/>
                </a:lnTo>
                <a:lnTo>
                  <a:pt x="394867" y="99063"/>
                </a:lnTo>
                <a:lnTo>
                  <a:pt x="385165" y="102872"/>
                </a:lnTo>
                <a:lnTo>
                  <a:pt x="374887" y="106682"/>
                </a:lnTo>
                <a:lnTo>
                  <a:pt x="249361" y="149223"/>
                </a:lnTo>
                <a:lnTo>
                  <a:pt x="229741" y="156632"/>
                </a:lnTo>
                <a:lnTo>
                  <a:pt x="184234" y="175025"/>
                </a:lnTo>
                <a:lnTo>
                  <a:pt x="166003" y="181453"/>
                </a:lnTo>
                <a:lnTo>
                  <a:pt x="151309" y="185739"/>
                </a:lnTo>
                <a:lnTo>
                  <a:pt x="138973" y="188596"/>
                </a:lnTo>
                <a:lnTo>
                  <a:pt x="128209" y="191771"/>
                </a:lnTo>
                <a:lnTo>
                  <a:pt x="118493" y="195158"/>
                </a:lnTo>
                <a:lnTo>
                  <a:pt x="100924" y="201037"/>
                </a:lnTo>
                <a:lnTo>
                  <a:pt x="74213" y="205617"/>
                </a:lnTo>
                <a:lnTo>
                  <a:pt x="49070" y="211189"/>
                </a:lnTo>
                <a:lnTo>
                  <a:pt x="39064" y="213183"/>
                </a:lnTo>
                <a:lnTo>
                  <a:pt x="24559" y="215398"/>
                </a:lnTo>
                <a:lnTo>
                  <a:pt x="13879" y="216383"/>
                </a:lnTo>
                <a:lnTo>
                  <a:pt x="0" y="2171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6"/>
          <p:cNvSpPr/>
          <p:nvPr/>
        </p:nvSpPr>
        <p:spPr>
          <a:xfrm>
            <a:off x="4194809" y="4583429"/>
            <a:ext cx="628651" cy="285751"/>
          </a:xfrm>
          <a:custGeom>
            <a:avLst/>
            <a:gdLst/>
            <a:ahLst/>
            <a:cxnLst/>
            <a:rect l="0" t="0" r="0" b="0"/>
            <a:pathLst>
              <a:path w="628651" h="285751">
                <a:moveTo>
                  <a:pt x="628650" y="0"/>
                </a:moveTo>
                <a:lnTo>
                  <a:pt x="628650" y="6068"/>
                </a:lnTo>
                <a:lnTo>
                  <a:pt x="627380" y="7856"/>
                </a:lnTo>
                <a:lnTo>
                  <a:pt x="625264" y="9047"/>
                </a:lnTo>
                <a:lnTo>
                  <a:pt x="622583" y="9842"/>
                </a:lnTo>
                <a:lnTo>
                  <a:pt x="620795" y="11642"/>
                </a:lnTo>
                <a:lnTo>
                  <a:pt x="619604" y="14111"/>
                </a:lnTo>
                <a:lnTo>
                  <a:pt x="618809" y="17027"/>
                </a:lnTo>
                <a:lnTo>
                  <a:pt x="614540" y="23655"/>
                </a:lnTo>
                <a:lnTo>
                  <a:pt x="608409" y="30833"/>
                </a:lnTo>
                <a:lnTo>
                  <a:pt x="601451" y="38257"/>
                </a:lnTo>
                <a:lnTo>
                  <a:pt x="590739" y="45790"/>
                </a:lnTo>
                <a:lnTo>
                  <a:pt x="577511" y="53371"/>
                </a:lnTo>
                <a:lnTo>
                  <a:pt x="563165" y="60974"/>
                </a:lnTo>
                <a:lnTo>
                  <a:pt x="553243" y="67320"/>
                </a:lnTo>
                <a:lnTo>
                  <a:pt x="541549" y="75360"/>
                </a:lnTo>
                <a:lnTo>
                  <a:pt x="528673" y="84530"/>
                </a:lnTo>
                <a:lnTo>
                  <a:pt x="516279" y="91913"/>
                </a:lnTo>
                <a:lnTo>
                  <a:pt x="504206" y="98106"/>
                </a:lnTo>
                <a:lnTo>
                  <a:pt x="492347" y="103504"/>
                </a:lnTo>
                <a:lnTo>
                  <a:pt x="427115" y="135373"/>
                </a:lnTo>
                <a:lnTo>
                  <a:pt x="406664" y="142318"/>
                </a:lnTo>
                <a:lnTo>
                  <a:pt x="389219" y="145679"/>
                </a:lnTo>
                <a:lnTo>
                  <a:pt x="373780" y="146650"/>
                </a:lnTo>
                <a:lnTo>
                  <a:pt x="359677" y="148567"/>
                </a:lnTo>
                <a:lnTo>
                  <a:pt x="346465" y="151114"/>
                </a:lnTo>
                <a:lnTo>
                  <a:pt x="333847" y="154083"/>
                </a:lnTo>
                <a:lnTo>
                  <a:pt x="322895" y="157332"/>
                </a:lnTo>
                <a:lnTo>
                  <a:pt x="303952" y="164329"/>
                </a:lnTo>
                <a:lnTo>
                  <a:pt x="283680" y="171672"/>
                </a:lnTo>
                <a:lnTo>
                  <a:pt x="205620" y="198133"/>
                </a:lnTo>
                <a:lnTo>
                  <a:pt x="192960" y="203209"/>
                </a:lnTo>
                <a:lnTo>
                  <a:pt x="179440" y="209133"/>
                </a:lnTo>
                <a:lnTo>
                  <a:pt x="165347" y="215622"/>
                </a:lnTo>
                <a:lnTo>
                  <a:pt x="152141" y="221218"/>
                </a:lnTo>
                <a:lnTo>
                  <a:pt x="139528" y="226219"/>
                </a:lnTo>
                <a:lnTo>
                  <a:pt x="127309" y="230823"/>
                </a:lnTo>
                <a:lnTo>
                  <a:pt x="110345" y="239325"/>
                </a:lnTo>
                <a:lnTo>
                  <a:pt x="97303" y="247336"/>
                </a:lnTo>
                <a:lnTo>
                  <a:pt x="83039" y="255131"/>
                </a:lnTo>
                <a:lnTo>
                  <a:pt x="64847" y="262829"/>
                </a:lnTo>
                <a:lnTo>
                  <a:pt x="44061" y="270483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7"/>
          <p:cNvSpPr/>
          <p:nvPr/>
        </p:nvSpPr>
        <p:spPr>
          <a:xfrm>
            <a:off x="2434589" y="3977639"/>
            <a:ext cx="91442" cy="354332"/>
          </a:xfrm>
          <a:custGeom>
            <a:avLst/>
            <a:gdLst/>
            <a:ahLst/>
            <a:cxnLst/>
            <a:rect l="0" t="0" r="0" b="0"/>
            <a:pathLst>
              <a:path w="91442" h="354332">
                <a:moveTo>
                  <a:pt x="0" y="0"/>
                </a:moveTo>
                <a:lnTo>
                  <a:pt x="0" y="12136"/>
                </a:lnTo>
                <a:lnTo>
                  <a:pt x="1271" y="16981"/>
                </a:lnTo>
                <a:lnTo>
                  <a:pt x="3387" y="21481"/>
                </a:lnTo>
                <a:lnTo>
                  <a:pt x="6068" y="25751"/>
                </a:lnTo>
                <a:lnTo>
                  <a:pt x="7856" y="29867"/>
                </a:lnTo>
                <a:lnTo>
                  <a:pt x="9842" y="37828"/>
                </a:lnTo>
                <a:lnTo>
                  <a:pt x="10724" y="45599"/>
                </a:lnTo>
                <a:lnTo>
                  <a:pt x="10960" y="49450"/>
                </a:lnTo>
                <a:lnTo>
                  <a:pt x="12387" y="54557"/>
                </a:lnTo>
                <a:lnTo>
                  <a:pt x="14608" y="60501"/>
                </a:lnTo>
                <a:lnTo>
                  <a:pt x="17359" y="67004"/>
                </a:lnTo>
                <a:lnTo>
                  <a:pt x="19193" y="78960"/>
                </a:lnTo>
                <a:lnTo>
                  <a:pt x="20415" y="94550"/>
                </a:lnTo>
                <a:lnTo>
                  <a:pt x="21231" y="112564"/>
                </a:lnTo>
                <a:lnTo>
                  <a:pt x="23044" y="127112"/>
                </a:lnTo>
                <a:lnTo>
                  <a:pt x="25523" y="139352"/>
                </a:lnTo>
                <a:lnTo>
                  <a:pt x="28445" y="150052"/>
                </a:lnTo>
                <a:lnTo>
                  <a:pt x="30394" y="159724"/>
                </a:lnTo>
                <a:lnTo>
                  <a:pt x="31693" y="168713"/>
                </a:lnTo>
                <a:lnTo>
                  <a:pt x="32559" y="177246"/>
                </a:lnTo>
                <a:lnTo>
                  <a:pt x="34406" y="188014"/>
                </a:lnTo>
                <a:lnTo>
                  <a:pt x="36908" y="200273"/>
                </a:lnTo>
                <a:lnTo>
                  <a:pt x="39845" y="213525"/>
                </a:lnTo>
                <a:lnTo>
                  <a:pt x="43074" y="224900"/>
                </a:lnTo>
                <a:lnTo>
                  <a:pt x="46496" y="235024"/>
                </a:lnTo>
                <a:lnTo>
                  <a:pt x="50048" y="244313"/>
                </a:lnTo>
                <a:lnTo>
                  <a:pt x="53685" y="256855"/>
                </a:lnTo>
                <a:lnTo>
                  <a:pt x="57380" y="271567"/>
                </a:lnTo>
                <a:lnTo>
                  <a:pt x="61114" y="287725"/>
                </a:lnTo>
                <a:lnTo>
                  <a:pt x="63603" y="299767"/>
                </a:lnTo>
                <a:lnTo>
                  <a:pt x="65262" y="309065"/>
                </a:lnTo>
                <a:lnTo>
                  <a:pt x="66368" y="316533"/>
                </a:lnTo>
                <a:lnTo>
                  <a:pt x="68376" y="322783"/>
                </a:lnTo>
                <a:lnTo>
                  <a:pt x="70984" y="328218"/>
                </a:lnTo>
                <a:lnTo>
                  <a:pt x="73993" y="333112"/>
                </a:lnTo>
                <a:lnTo>
                  <a:pt x="75999" y="337645"/>
                </a:lnTo>
                <a:lnTo>
                  <a:pt x="78228" y="346068"/>
                </a:lnTo>
                <a:lnTo>
                  <a:pt x="79854" y="353605"/>
                </a:lnTo>
                <a:lnTo>
                  <a:pt x="81176" y="353847"/>
                </a:lnTo>
                <a:lnTo>
                  <a:pt x="83328" y="354008"/>
                </a:lnTo>
                <a:lnTo>
                  <a:pt x="91441" y="3543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8"/>
          <p:cNvSpPr/>
          <p:nvPr/>
        </p:nvSpPr>
        <p:spPr>
          <a:xfrm>
            <a:off x="2663189" y="3989070"/>
            <a:ext cx="80012" cy="388620"/>
          </a:xfrm>
          <a:custGeom>
            <a:avLst/>
            <a:gdLst/>
            <a:ahLst/>
            <a:cxnLst/>
            <a:rect l="0" t="0" r="0" b="0"/>
            <a:pathLst>
              <a:path w="80012" h="388620">
                <a:moveTo>
                  <a:pt x="0" y="0"/>
                </a:moveTo>
                <a:lnTo>
                  <a:pt x="0" y="36709"/>
                </a:lnTo>
                <a:lnTo>
                  <a:pt x="1271" y="42252"/>
                </a:lnTo>
                <a:lnTo>
                  <a:pt x="3387" y="48488"/>
                </a:lnTo>
                <a:lnTo>
                  <a:pt x="6068" y="55185"/>
                </a:lnTo>
                <a:lnTo>
                  <a:pt x="7856" y="63460"/>
                </a:lnTo>
                <a:lnTo>
                  <a:pt x="9047" y="72787"/>
                </a:lnTo>
                <a:lnTo>
                  <a:pt x="9842" y="82814"/>
                </a:lnTo>
                <a:lnTo>
                  <a:pt x="10371" y="92039"/>
                </a:lnTo>
                <a:lnTo>
                  <a:pt x="10960" y="109063"/>
                </a:lnTo>
                <a:lnTo>
                  <a:pt x="12387" y="117158"/>
                </a:lnTo>
                <a:lnTo>
                  <a:pt x="14608" y="125095"/>
                </a:lnTo>
                <a:lnTo>
                  <a:pt x="17359" y="132927"/>
                </a:lnTo>
                <a:lnTo>
                  <a:pt x="20463" y="144498"/>
                </a:lnTo>
                <a:lnTo>
                  <a:pt x="23802" y="158562"/>
                </a:lnTo>
                <a:lnTo>
                  <a:pt x="27298" y="174287"/>
                </a:lnTo>
                <a:lnTo>
                  <a:pt x="29629" y="187311"/>
                </a:lnTo>
                <a:lnTo>
                  <a:pt x="31183" y="198534"/>
                </a:lnTo>
                <a:lnTo>
                  <a:pt x="32219" y="208556"/>
                </a:lnTo>
                <a:lnTo>
                  <a:pt x="34179" y="220317"/>
                </a:lnTo>
                <a:lnTo>
                  <a:pt x="36757" y="233238"/>
                </a:lnTo>
                <a:lnTo>
                  <a:pt x="39745" y="246932"/>
                </a:lnTo>
                <a:lnTo>
                  <a:pt x="43007" y="258601"/>
                </a:lnTo>
                <a:lnTo>
                  <a:pt x="46451" y="268920"/>
                </a:lnTo>
                <a:lnTo>
                  <a:pt x="50018" y="278340"/>
                </a:lnTo>
                <a:lnTo>
                  <a:pt x="52395" y="287160"/>
                </a:lnTo>
                <a:lnTo>
                  <a:pt x="53980" y="295580"/>
                </a:lnTo>
                <a:lnTo>
                  <a:pt x="55037" y="303733"/>
                </a:lnTo>
                <a:lnTo>
                  <a:pt x="57012" y="314248"/>
                </a:lnTo>
                <a:lnTo>
                  <a:pt x="66806" y="357973"/>
                </a:lnTo>
                <a:lnTo>
                  <a:pt x="68055" y="369520"/>
                </a:lnTo>
                <a:lnTo>
                  <a:pt x="68425" y="380985"/>
                </a:lnTo>
                <a:lnTo>
                  <a:pt x="68567" y="387949"/>
                </a:lnTo>
                <a:lnTo>
                  <a:pt x="69842" y="388172"/>
                </a:lnTo>
                <a:lnTo>
                  <a:pt x="71961" y="388322"/>
                </a:lnTo>
                <a:lnTo>
                  <a:pt x="80011" y="3886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9"/>
          <p:cNvSpPr/>
          <p:nvPr/>
        </p:nvSpPr>
        <p:spPr>
          <a:xfrm>
            <a:off x="4434840" y="4000500"/>
            <a:ext cx="91440" cy="353627"/>
          </a:xfrm>
          <a:custGeom>
            <a:avLst/>
            <a:gdLst/>
            <a:ahLst/>
            <a:cxnLst/>
            <a:rect l="0" t="0" r="0" b="0"/>
            <a:pathLst>
              <a:path w="91440" h="353627">
                <a:moveTo>
                  <a:pt x="0" y="0"/>
                </a:moveTo>
                <a:lnTo>
                  <a:pt x="12135" y="6067"/>
                </a:lnTo>
                <a:lnTo>
                  <a:pt x="15710" y="9125"/>
                </a:lnTo>
                <a:lnTo>
                  <a:pt x="18093" y="12433"/>
                </a:lnTo>
                <a:lnTo>
                  <a:pt x="19682" y="15909"/>
                </a:lnTo>
                <a:lnTo>
                  <a:pt x="31357" y="39737"/>
                </a:lnTo>
                <a:lnTo>
                  <a:pt x="38490" y="54067"/>
                </a:lnTo>
                <a:lnTo>
                  <a:pt x="42170" y="69065"/>
                </a:lnTo>
                <a:lnTo>
                  <a:pt x="45893" y="89223"/>
                </a:lnTo>
                <a:lnTo>
                  <a:pt x="60994" y="182441"/>
                </a:lnTo>
                <a:lnTo>
                  <a:pt x="63523" y="200368"/>
                </a:lnTo>
                <a:lnTo>
                  <a:pt x="65208" y="214858"/>
                </a:lnTo>
                <a:lnTo>
                  <a:pt x="66332" y="227059"/>
                </a:lnTo>
                <a:lnTo>
                  <a:pt x="68351" y="239002"/>
                </a:lnTo>
                <a:lnTo>
                  <a:pt x="70967" y="250775"/>
                </a:lnTo>
                <a:lnTo>
                  <a:pt x="73981" y="262433"/>
                </a:lnTo>
                <a:lnTo>
                  <a:pt x="75991" y="274015"/>
                </a:lnTo>
                <a:lnTo>
                  <a:pt x="77330" y="285547"/>
                </a:lnTo>
                <a:lnTo>
                  <a:pt x="78818" y="305979"/>
                </a:lnTo>
                <a:lnTo>
                  <a:pt x="79480" y="319294"/>
                </a:lnTo>
                <a:lnTo>
                  <a:pt x="79774" y="329445"/>
                </a:lnTo>
                <a:lnTo>
                  <a:pt x="79853" y="333930"/>
                </a:lnTo>
                <a:lnTo>
                  <a:pt x="81175" y="338190"/>
                </a:lnTo>
                <a:lnTo>
                  <a:pt x="83327" y="342300"/>
                </a:lnTo>
                <a:lnTo>
                  <a:pt x="90965" y="353626"/>
                </a:lnTo>
                <a:lnTo>
                  <a:pt x="91439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0"/>
          <p:cNvSpPr/>
          <p:nvPr/>
        </p:nvSpPr>
        <p:spPr>
          <a:xfrm>
            <a:off x="4697729" y="4057650"/>
            <a:ext cx="80012" cy="400051"/>
          </a:xfrm>
          <a:custGeom>
            <a:avLst/>
            <a:gdLst/>
            <a:ahLst/>
            <a:cxnLst/>
            <a:rect l="0" t="0" r="0" b="0"/>
            <a:pathLst>
              <a:path w="80012" h="400051">
                <a:moveTo>
                  <a:pt x="0" y="0"/>
                </a:moveTo>
                <a:lnTo>
                  <a:pt x="6069" y="12135"/>
                </a:lnTo>
                <a:lnTo>
                  <a:pt x="9126" y="16980"/>
                </a:lnTo>
                <a:lnTo>
                  <a:pt x="12434" y="21480"/>
                </a:lnTo>
                <a:lnTo>
                  <a:pt x="15910" y="25750"/>
                </a:lnTo>
                <a:lnTo>
                  <a:pt x="18226" y="31136"/>
                </a:lnTo>
                <a:lnTo>
                  <a:pt x="19771" y="37267"/>
                </a:lnTo>
                <a:lnTo>
                  <a:pt x="20801" y="43895"/>
                </a:lnTo>
                <a:lnTo>
                  <a:pt x="21487" y="50853"/>
                </a:lnTo>
                <a:lnTo>
                  <a:pt x="21945" y="58032"/>
                </a:lnTo>
                <a:lnTo>
                  <a:pt x="22250" y="65358"/>
                </a:lnTo>
                <a:lnTo>
                  <a:pt x="23724" y="75322"/>
                </a:lnTo>
                <a:lnTo>
                  <a:pt x="25976" y="87044"/>
                </a:lnTo>
                <a:lnTo>
                  <a:pt x="28748" y="99940"/>
                </a:lnTo>
                <a:lnTo>
                  <a:pt x="31865" y="112346"/>
                </a:lnTo>
                <a:lnTo>
                  <a:pt x="35214" y="124427"/>
                </a:lnTo>
                <a:lnTo>
                  <a:pt x="38716" y="136291"/>
                </a:lnTo>
                <a:lnTo>
                  <a:pt x="41051" y="146741"/>
                </a:lnTo>
                <a:lnTo>
                  <a:pt x="42607" y="156247"/>
                </a:lnTo>
                <a:lnTo>
                  <a:pt x="43645" y="165124"/>
                </a:lnTo>
                <a:lnTo>
                  <a:pt x="44337" y="173583"/>
                </a:lnTo>
                <a:lnTo>
                  <a:pt x="44798" y="181762"/>
                </a:lnTo>
                <a:lnTo>
                  <a:pt x="45105" y="189754"/>
                </a:lnTo>
                <a:lnTo>
                  <a:pt x="46581" y="198892"/>
                </a:lnTo>
                <a:lnTo>
                  <a:pt x="48834" y="208795"/>
                </a:lnTo>
                <a:lnTo>
                  <a:pt x="51606" y="219207"/>
                </a:lnTo>
                <a:lnTo>
                  <a:pt x="58073" y="247708"/>
                </a:lnTo>
                <a:lnTo>
                  <a:pt x="61576" y="264198"/>
                </a:lnTo>
                <a:lnTo>
                  <a:pt x="63910" y="277732"/>
                </a:lnTo>
                <a:lnTo>
                  <a:pt x="65467" y="289295"/>
                </a:lnTo>
                <a:lnTo>
                  <a:pt x="66505" y="299543"/>
                </a:lnTo>
                <a:lnTo>
                  <a:pt x="68467" y="308915"/>
                </a:lnTo>
                <a:lnTo>
                  <a:pt x="71045" y="317703"/>
                </a:lnTo>
                <a:lnTo>
                  <a:pt x="74034" y="326102"/>
                </a:lnTo>
                <a:lnTo>
                  <a:pt x="76026" y="335511"/>
                </a:lnTo>
                <a:lnTo>
                  <a:pt x="77354" y="345594"/>
                </a:lnTo>
                <a:lnTo>
                  <a:pt x="78239" y="356126"/>
                </a:lnTo>
                <a:lnTo>
                  <a:pt x="78830" y="365687"/>
                </a:lnTo>
                <a:lnTo>
                  <a:pt x="80011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1"/>
          <p:cNvSpPr/>
          <p:nvPr/>
        </p:nvSpPr>
        <p:spPr>
          <a:xfrm>
            <a:off x="3200413" y="3931920"/>
            <a:ext cx="91428" cy="194310"/>
          </a:xfrm>
          <a:custGeom>
            <a:avLst/>
            <a:gdLst/>
            <a:ahLst/>
            <a:cxnLst/>
            <a:rect l="0" t="0" r="0" b="0"/>
            <a:pathLst>
              <a:path w="91428" h="194310">
                <a:moveTo>
                  <a:pt x="91427" y="0"/>
                </a:moveTo>
                <a:lnTo>
                  <a:pt x="74399" y="0"/>
                </a:lnTo>
                <a:lnTo>
                  <a:pt x="71185" y="1269"/>
                </a:lnTo>
                <a:lnTo>
                  <a:pt x="67772" y="3386"/>
                </a:lnTo>
                <a:lnTo>
                  <a:pt x="59238" y="9840"/>
                </a:lnTo>
                <a:lnTo>
                  <a:pt x="57267" y="12910"/>
                </a:lnTo>
                <a:lnTo>
                  <a:pt x="54684" y="17497"/>
                </a:lnTo>
                <a:lnTo>
                  <a:pt x="47480" y="30972"/>
                </a:lnTo>
                <a:lnTo>
                  <a:pt x="45619" y="33348"/>
                </a:lnTo>
                <a:lnTo>
                  <a:pt x="43108" y="36202"/>
                </a:lnTo>
                <a:lnTo>
                  <a:pt x="36021" y="43839"/>
                </a:lnTo>
                <a:lnTo>
                  <a:pt x="34169" y="44466"/>
                </a:lnTo>
                <a:lnTo>
                  <a:pt x="31665" y="44884"/>
                </a:lnTo>
                <a:lnTo>
                  <a:pt x="28726" y="45162"/>
                </a:lnTo>
                <a:lnTo>
                  <a:pt x="26766" y="46618"/>
                </a:lnTo>
                <a:lnTo>
                  <a:pt x="25460" y="48858"/>
                </a:lnTo>
                <a:lnTo>
                  <a:pt x="24588" y="51622"/>
                </a:lnTo>
                <a:lnTo>
                  <a:pt x="22738" y="53465"/>
                </a:lnTo>
                <a:lnTo>
                  <a:pt x="20234" y="54693"/>
                </a:lnTo>
                <a:lnTo>
                  <a:pt x="17295" y="55512"/>
                </a:lnTo>
                <a:lnTo>
                  <a:pt x="15336" y="57327"/>
                </a:lnTo>
                <a:lnTo>
                  <a:pt x="14029" y="59808"/>
                </a:lnTo>
                <a:lnTo>
                  <a:pt x="13158" y="62732"/>
                </a:lnTo>
                <a:lnTo>
                  <a:pt x="1728" y="97590"/>
                </a:lnTo>
                <a:lnTo>
                  <a:pt x="1148" y="100619"/>
                </a:lnTo>
                <a:lnTo>
                  <a:pt x="760" y="103910"/>
                </a:lnTo>
                <a:lnTo>
                  <a:pt x="503" y="107373"/>
                </a:lnTo>
                <a:lnTo>
                  <a:pt x="331" y="112222"/>
                </a:lnTo>
                <a:lnTo>
                  <a:pt x="55" y="134868"/>
                </a:lnTo>
                <a:lnTo>
                  <a:pt x="0" y="158015"/>
                </a:lnTo>
                <a:lnTo>
                  <a:pt x="1266" y="162493"/>
                </a:lnTo>
                <a:lnTo>
                  <a:pt x="3379" y="165478"/>
                </a:lnTo>
                <a:lnTo>
                  <a:pt x="6058" y="167469"/>
                </a:lnTo>
                <a:lnTo>
                  <a:pt x="7844" y="170066"/>
                </a:lnTo>
                <a:lnTo>
                  <a:pt x="9035" y="173067"/>
                </a:lnTo>
                <a:lnTo>
                  <a:pt x="10946" y="180941"/>
                </a:lnTo>
                <a:lnTo>
                  <a:pt x="11208" y="185405"/>
                </a:lnTo>
                <a:lnTo>
                  <a:pt x="11417" y="1943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2"/>
          <p:cNvSpPr/>
          <p:nvPr/>
        </p:nvSpPr>
        <p:spPr>
          <a:xfrm>
            <a:off x="4126229" y="4149089"/>
            <a:ext cx="84491" cy="262891"/>
          </a:xfrm>
          <a:custGeom>
            <a:avLst/>
            <a:gdLst/>
            <a:ahLst/>
            <a:cxnLst/>
            <a:rect l="0" t="0" r="0" b="0"/>
            <a:pathLst>
              <a:path w="84491" h="262891">
                <a:moveTo>
                  <a:pt x="68580" y="0"/>
                </a:moveTo>
                <a:lnTo>
                  <a:pt x="74649" y="18204"/>
                </a:lnTo>
                <a:lnTo>
                  <a:pt x="77706" y="29916"/>
                </a:lnTo>
                <a:lnTo>
                  <a:pt x="84490" y="59863"/>
                </a:lnTo>
                <a:lnTo>
                  <a:pt x="84267" y="81819"/>
                </a:lnTo>
                <a:lnTo>
                  <a:pt x="81578" y="107886"/>
                </a:lnTo>
                <a:lnTo>
                  <a:pt x="77245" y="136694"/>
                </a:lnTo>
                <a:lnTo>
                  <a:pt x="68007" y="163519"/>
                </a:lnTo>
                <a:lnTo>
                  <a:pt x="55498" y="189023"/>
                </a:lnTo>
                <a:lnTo>
                  <a:pt x="40809" y="213646"/>
                </a:lnTo>
                <a:lnTo>
                  <a:pt x="29746" y="231331"/>
                </a:lnTo>
                <a:lnTo>
                  <a:pt x="21101" y="244390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3"/>
          <p:cNvSpPr/>
          <p:nvPr/>
        </p:nvSpPr>
        <p:spPr>
          <a:xfrm>
            <a:off x="3189139" y="3314701"/>
            <a:ext cx="280629" cy="238399"/>
          </a:xfrm>
          <a:custGeom>
            <a:avLst/>
            <a:gdLst/>
            <a:ahLst/>
            <a:cxnLst/>
            <a:rect l="0" t="0" r="0" b="0"/>
            <a:pathLst>
              <a:path w="280629" h="238399">
                <a:moveTo>
                  <a:pt x="205570" y="22858"/>
                </a:moveTo>
                <a:lnTo>
                  <a:pt x="199503" y="10723"/>
                </a:lnTo>
                <a:lnTo>
                  <a:pt x="196445" y="7148"/>
                </a:lnTo>
                <a:lnTo>
                  <a:pt x="193137" y="4765"/>
                </a:lnTo>
                <a:lnTo>
                  <a:pt x="184770" y="940"/>
                </a:lnTo>
                <a:lnTo>
                  <a:pt x="177253" y="278"/>
                </a:lnTo>
                <a:lnTo>
                  <a:pt x="170548" y="123"/>
                </a:lnTo>
                <a:lnTo>
                  <a:pt x="89331" y="0"/>
                </a:lnTo>
                <a:lnTo>
                  <a:pt x="84897" y="1270"/>
                </a:lnTo>
                <a:lnTo>
                  <a:pt x="76585" y="6067"/>
                </a:lnTo>
                <a:lnTo>
                  <a:pt x="68657" y="9046"/>
                </a:lnTo>
                <a:lnTo>
                  <a:pt x="64765" y="9840"/>
                </a:lnTo>
                <a:lnTo>
                  <a:pt x="57053" y="14109"/>
                </a:lnTo>
                <a:lnTo>
                  <a:pt x="53219" y="17025"/>
                </a:lnTo>
                <a:lnTo>
                  <a:pt x="45572" y="20266"/>
                </a:lnTo>
                <a:lnTo>
                  <a:pt x="41755" y="21130"/>
                </a:lnTo>
                <a:lnTo>
                  <a:pt x="36670" y="22976"/>
                </a:lnTo>
                <a:lnTo>
                  <a:pt x="30741" y="25477"/>
                </a:lnTo>
                <a:lnTo>
                  <a:pt x="24247" y="28414"/>
                </a:lnTo>
                <a:lnTo>
                  <a:pt x="19918" y="31642"/>
                </a:lnTo>
                <a:lnTo>
                  <a:pt x="17032" y="35064"/>
                </a:lnTo>
                <a:lnTo>
                  <a:pt x="12556" y="42253"/>
                </a:lnTo>
                <a:lnTo>
                  <a:pt x="6333" y="49682"/>
                </a:lnTo>
                <a:lnTo>
                  <a:pt x="4166" y="53441"/>
                </a:lnTo>
                <a:lnTo>
                  <a:pt x="2721" y="57216"/>
                </a:lnTo>
                <a:lnTo>
                  <a:pt x="1757" y="61004"/>
                </a:lnTo>
                <a:lnTo>
                  <a:pt x="1115" y="64799"/>
                </a:lnTo>
                <a:lnTo>
                  <a:pt x="687" y="68599"/>
                </a:lnTo>
                <a:lnTo>
                  <a:pt x="401" y="72402"/>
                </a:lnTo>
                <a:lnTo>
                  <a:pt x="211" y="76207"/>
                </a:lnTo>
                <a:lnTo>
                  <a:pt x="0" y="83822"/>
                </a:lnTo>
                <a:lnTo>
                  <a:pt x="1213" y="86361"/>
                </a:lnTo>
                <a:lnTo>
                  <a:pt x="3293" y="88054"/>
                </a:lnTo>
                <a:lnTo>
                  <a:pt x="5948" y="89182"/>
                </a:lnTo>
                <a:lnTo>
                  <a:pt x="12286" y="93822"/>
                </a:lnTo>
                <a:lnTo>
                  <a:pt x="19336" y="100118"/>
                </a:lnTo>
                <a:lnTo>
                  <a:pt x="26703" y="107149"/>
                </a:lnTo>
                <a:lnTo>
                  <a:pt x="30446" y="109532"/>
                </a:lnTo>
                <a:lnTo>
                  <a:pt x="37991" y="112180"/>
                </a:lnTo>
                <a:lnTo>
                  <a:pt x="45577" y="113357"/>
                </a:lnTo>
                <a:lnTo>
                  <a:pt x="49379" y="113671"/>
                </a:lnTo>
                <a:lnTo>
                  <a:pt x="54452" y="115150"/>
                </a:lnTo>
                <a:lnTo>
                  <a:pt x="60375" y="117406"/>
                </a:lnTo>
                <a:lnTo>
                  <a:pt x="66864" y="120180"/>
                </a:lnTo>
                <a:lnTo>
                  <a:pt x="72459" y="122029"/>
                </a:lnTo>
                <a:lnTo>
                  <a:pt x="77460" y="123263"/>
                </a:lnTo>
                <a:lnTo>
                  <a:pt x="82063" y="124084"/>
                </a:lnTo>
                <a:lnTo>
                  <a:pt x="87673" y="125902"/>
                </a:lnTo>
                <a:lnTo>
                  <a:pt x="93952" y="128384"/>
                </a:lnTo>
                <a:lnTo>
                  <a:pt x="100678" y="131309"/>
                </a:lnTo>
                <a:lnTo>
                  <a:pt x="107702" y="133259"/>
                </a:lnTo>
                <a:lnTo>
                  <a:pt x="114925" y="134559"/>
                </a:lnTo>
                <a:lnTo>
                  <a:pt x="122280" y="135425"/>
                </a:lnTo>
                <a:lnTo>
                  <a:pt x="128454" y="137273"/>
                </a:lnTo>
                <a:lnTo>
                  <a:pt x="133839" y="139775"/>
                </a:lnTo>
                <a:lnTo>
                  <a:pt x="138700" y="142713"/>
                </a:lnTo>
                <a:lnTo>
                  <a:pt x="147020" y="144671"/>
                </a:lnTo>
                <a:lnTo>
                  <a:pt x="157647" y="145977"/>
                </a:lnTo>
                <a:lnTo>
                  <a:pt x="169812" y="146847"/>
                </a:lnTo>
                <a:lnTo>
                  <a:pt x="179191" y="148698"/>
                </a:lnTo>
                <a:lnTo>
                  <a:pt x="186714" y="151201"/>
                </a:lnTo>
                <a:lnTo>
                  <a:pt x="199730" y="157370"/>
                </a:lnTo>
                <a:lnTo>
                  <a:pt x="236285" y="175411"/>
                </a:lnTo>
                <a:lnTo>
                  <a:pt x="242557" y="179171"/>
                </a:lnTo>
                <a:lnTo>
                  <a:pt x="248008" y="182946"/>
                </a:lnTo>
                <a:lnTo>
                  <a:pt x="259815" y="192064"/>
                </a:lnTo>
                <a:lnTo>
                  <a:pt x="264816" y="193311"/>
                </a:lnTo>
                <a:lnTo>
                  <a:pt x="267927" y="193644"/>
                </a:lnTo>
                <a:lnTo>
                  <a:pt x="270002" y="195135"/>
                </a:lnTo>
                <a:lnTo>
                  <a:pt x="271385" y="197400"/>
                </a:lnTo>
                <a:lnTo>
                  <a:pt x="273604" y="204091"/>
                </a:lnTo>
                <a:lnTo>
                  <a:pt x="280056" y="211319"/>
                </a:lnTo>
                <a:lnTo>
                  <a:pt x="280628" y="213268"/>
                </a:lnTo>
                <a:lnTo>
                  <a:pt x="279739" y="214568"/>
                </a:lnTo>
                <a:lnTo>
                  <a:pt x="277876" y="215435"/>
                </a:lnTo>
                <a:lnTo>
                  <a:pt x="269187" y="216655"/>
                </a:lnTo>
                <a:lnTo>
                  <a:pt x="262208" y="216940"/>
                </a:lnTo>
                <a:lnTo>
                  <a:pt x="258569" y="217016"/>
                </a:lnTo>
                <a:lnTo>
                  <a:pt x="254872" y="218337"/>
                </a:lnTo>
                <a:lnTo>
                  <a:pt x="247379" y="223191"/>
                </a:lnTo>
                <a:lnTo>
                  <a:pt x="242333" y="224994"/>
                </a:lnTo>
                <a:lnTo>
                  <a:pt x="236429" y="226196"/>
                </a:lnTo>
                <a:lnTo>
                  <a:pt x="229953" y="226996"/>
                </a:lnTo>
                <a:lnTo>
                  <a:pt x="224365" y="227530"/>
                </a:lnTo>
                <a:lnTo>
                  <a:pt x="219370" y="227887"/>
                </a:lnTo>
                <a:lnTo>
                  <a:pt x="214771" y="228124"/>
                </a:lnTo>
                <a:lnTo>
                  <a:pt x="205354" y="229552"/>
                </a:lnTo>
                <a:lnTo>
                  <a:pt x="166842" y="236360"/>
                </a:lnTo>
                <a:lnTo>
                  <a:pt x="158162" y="237583"/>
                </a:lnTo>
                <a:lnTo>
                  <a:pt x="151104" y="238398"/>
                </a:lnTo>
                <a:lnTo>
                  <a:pt x="145130" y="237672"/>
                </a:lnTo>
                <a:lnTo>
                  <a:pt x="139877" y="235917"/>
                </a:lnTo>
                <a:lnTo>
                  <a:pt x="135105" y="233478"/>
                </a:lnTo>
                <a:lnTo>
                  <a:pt x="126416" y="230767"/>
                </a:lnTo>
                <a:lnTo>
                  <a:pt x="118321" y="229562"/>
                </a:lnTo>
                <a:lnTo>
                  <a:pt x="110490" y="229027"/>
                </a:lnTo>
                <a:lnTo>
                  <a:pt x="99389" y="228789"/>
                </a:lnTo>
                <a:lnTo>
                  <a:pt x="79840" y="2285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4"/>
          <p:cNvSpPr/>
          <p:nvPr/>
        </p:nvSpPr>
        <p:spPr>
          <a:xfrm>
            <a:off x="3497579" y="3976319"/>
            <a:ext cx="228601" cy="355652"/>
          </a:xfrm>
          <a:custGeom>
            <a:avLst/>
            <a:gdLst/>
            <a:ahLst/>
            <a:cxnLst/>
            <a:rect l="0" t="0" r="0" b="0"/>
            <a:pathLst>
              <a:path w="228601" h="355652">
                <a:moveTo>
                  <a:pt x="0" y="298501"/>
                </a:moveTo>
                <a:lnTo>
                  <a:pt x="0" y="272750"/>
                </a:lnTo>
                <a:lnTo>
                  <a:pt x="1271" y="267364"/>
                </a:lnTo>
                <a:lnTo>
                  <a:pt x="3387" y="261233"/>
                </a:lnTo>
                <a:lnTo>
                  <a:pt x="6069" y="254605"/>
                </a:lnTo>
                <a:lnTo>
                  <a:pt x="12434" y="243855"/>
                </a:lnTo>
                <a:lnTo>
                  <a:pt x="15910" y="239210"/>
                </a:lnTo>
                <a:lnTo>
                  <a:pt x="18226" y="233574"/>
                </a:lnTo>
                <a:lnTo>
                  <a:pt x="19771" y="227276"/>
                </a:lnTo>
                <a:lnTo>
                  <a:pt x="20801" y="220538"/>
                </a:lnTo>
                <a:lnTo>
                  <a:pt x="26568" y="207155"/>
                </a:lnTo>
                <a:lnTo>
                  <a:pt x="35492" y="189344"/>
                </a:lnTo>
                <a:lnTo>
                  <a:pt x="46521" y="168579"/>
                </a:lnTo>
                <a:lnTo>
                  <a:pt x="57684" y="149657"/>
                </a:lnTo>
                <a:lnTo>
                  <a:pt x="68937" y="131961"/>
                </a:lnTo>
                <a:lnTo>
                  <a:pt x="80248" y="115084"/>
                </a:lnTo>
                <a:lnTo>
                  <a:pt x="89059" y="101293"/>
                </a:lnTo>
                <a:lnTo>
                  <a:pt x="96203" y="89559"/>
                </a:lnTo>
                <a:lnTo>
                  <a:pt x="102235" y="79196"/>
                </a:lnTo>
                <a:lnTo>
                  <a:pt x="111337" y="65938"/>
                </a:lnTo>
                <a:lnTo>
                  <a:pt x="122485" y="50748"/>
                </a:lnTo>
                <a:lnTo>
                  <a:pt x="134997" y="34273"/>
                </a:lnTo>
                <a:lnTo>
                  <a:pt x="144608" y="22019"/>
                </a:lnTo>
                <a:lnTo>
                  <a:pt x="152286" y="12579"/>
                </a:lnTo>
                <a:lnTo>
                  <a:pt x="158674" y="5017"/>
                </a:lnTo>
                <a:lnTo>
                  <a:pt x="162933" y="1244"/>
                </a:lnTo>
                <a:lnTo>
                  <a:pt x="165772" y="0"/>
                </a:lnTo>
                <a:lnTo>
                  <a:pt x="170329" y="1059"/>
                </a:lnTo>
                <a:lnTo>
                  <a:pt x="177186" y="1243"/>
                </a:lnTo>
                <a:lnTo>
                  <a:pt x="179084" y="2539"/>
                </a:lnTo>
                <a:lnTo>
                  <a:pt x="180349" y="4673"/>
                </a:lnTo>
                <a:lnTo>
                  <a:pt x="181756" y="10431"/>
                </a:lnTo>
                <a:lnTo>
                  <a:pt x="182381" y="17222"/>
                </a:lnTo>
                <a:lnTo>
                  <a:pt x="183817" y="20812"/>
                </a:lnTo>
                <a:lnTo>
                  <a:pt x="188800" y="28186"/>
                </a:lnTo>
                <a:lnTo>
                  <a:pt x="191862" y="39084"/>
                </a:lnTo>
                <a:lnTo>
                  <a:pt x="192678" y="45546"/>
                </a:lnTo>
                <a:lnTo>
                  <a:pt x="194492" y="53664"/>
                </a:lnTo>
                <a:lnTo>
                  <a:pt x="196972" y="62886"/>
                </a:lnTo>
                <a:lnTo>
                  <a:pt x="199894" y="72845"/>
                </a:lnTo>
                <a:lnTo>
                  <a:pt x="201843" y="83293"/>
                </a:lnTo>
                <a:lnTo>
                  <a:pt x="203142" y="94069"/>
                </a:lnTo>
                <a:lnTo>
                  <a:pt x="204008" y="105063"/>
                </a:lnTo>
                <a:lnTo>
                  <a:pt x="205856" y="114932"/>
                </a:lnTo>
                <a:lnTo>
                  <a:pt x="208357" y="124052"/>
                </a:lnTo>
                <a:lnTo>
                  <a:pt x="211295" y="132671"/>
                </a:lnTo>
                <a:lnTo>
                  <a:pt x="213254" y="140958"/>
                </a:lnTo>
                <a:lnTo>
                  <a:pt x="214559" y="149022"/>
                </a:lnTo>
                <a:lnTo>
                  <a:pt x="215430" y="156938"/>
                </a:lnTo>
                <a:lnTo>
                  <a:pt x="216010" y="166025"/>
                </a:lnTo>
                <a:lnTo>
                  <a:pt x="216397" y="175894"/>
                </a:lnTo>
                <a:lnTo>
                  <a:pt x="216655" y="186283"/>
                </a:lnTo>
                <a:lnTo>
                  <a:pt x="218097" y="200829"/>
                </a:lnTo>
                <a:lnTo>
                  <a:pt x="220328" y="218146"/>
                </a:lnTo>
                <a:lnTo>
                  <a:pt x="223085" y="237311"/>
                </a:lnTo>
                <a:lnTo>
                  <a:pt x="224924" y="252627"/>
                </a:lnTo>
                <a:lnTo>
                  <a:pt x="226149" y="265378"/>
                </a:lnTo>
                <a:lnTo>
                  <a:pt x="227511" y="285050"/>
                </a:lnTo>
                <a:lnTo>
                  <a:pt x="228116" y="298026"/>
                </a:lnTo>
                <a:lnTo>
                  <a:pt x="228385" y="311413"/>
                </a:lnTo>
                <a:lnTo>
                  <a:pt x="228600" y="3556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5"/>
          <p:cNvSpPr/>
          <p:nvPr/>
        </p:nvSpPr>
        <p:spPr>
          <a:xfrm>
            <a:off x="3520440" y="4114800"/>
            <a:ext cx="205740" cy="45721"/>
          </a:xfrm>
          <a:custGeom>
            <a:avLst/>
            <a:gdLst/>
            <a:ahLst/>
            <a:cxnLst/>
            <a:rect l="0" t="0" r="0" b="0"/>
            <a:pathLst>
              <a:path w="205740" h="45721">
                <a:moveTo>
                  <a:pt x="0" y="0"/>
                </a:moveTo>
                <a:lnTo>
                  <a:pt x="57509" y="0"/>
                </a:lnTo>
                <a:lnTo>
                  <a:pt x="63739" y="1270"/>
                </a:lnTo>
                <a:lnTo>
                  <a:pt x="70433" y="3386"/>
                </a:lnTo>
                <a:lnTo>
                  <a:pt x="77435" y="6067"/>
                </a:lnTo>
                <a:lnTo>
                  <a:pt x="84643" y="7855"/>
                </a:lnTo>
                <a:lnTo>
                  <a:pt x="91989" y="9046"/>
                </a:lnTo>
                <a:lnTo>
                  <a:pt x="99426" y="9840"/>
                </a:lnTo>
                <a:lnTo>
                  <a:pt x="106923" y="10371"/>
                </a:lnTo>
                <a:lnTo>
                  <a:pt x="114462" y="10723"/>
                </a:lnTo>
                <a:lnTo>
                  <a:pt x="122028" y="10959"/>
                </a:lnTo>
                <a:lnTo>
                  <a:pt x="128342" y="12386"/>
                </a:lnTo>
                <a:lnTo>
                  <a:pt x="133821" y="14607"/>
                </a:lnTo>
                <a:lnTo>
                  <a:pt x="138744" y="17358"/>
                </a:lnTo>
                <a:lnTo>
                  <a:pt x="147106" y="20462"/>
                </a:lnTo>
                <a:lnTo>
                  <a:pt x="157761" y="23801"/>
                </a:lnTo>
                <a:lnTo>
                  <a:pt x="169943" y="27297"/>
                </a:lnTo>
                <a:lnTo>
                  <a:pt x="179336" y="29628"/>
                </a:lnTo>
                <a:lnTo>
                  <a:pt x="186867" y="31182"/>
                </a:lnTo>
                <a:lnTo>
                  <a:pt x="193158" y="32218"/>
                </a:lnTo>
                <a:lnTo>
                  <a:pt x="197352" y="34178"/>
                </a:lnTo>
                <a:lnTo>
                  <a:pt x="200148" y="36755"/>
                </a:lnTo>
                <a:lnTo>
                  <a:pt x="205739" y="457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6"/>
          <p:cNvSpPr/>
          <p:nvPr/>
        </p:nvSpPr>
        <p:spPr>
          <a:xfrm>
            <a:off x="2503170" y="4219258"/>
            <a:ext cx="217009" cy="329684"/>
          </a:xfrm>
          <a:custGeom>
            <a:avLst/>
            <a:gdLst/>
            <a:ahLst/>
            <a:cxnLst/>
            <a:rect l="0" t="0" r="0" b="0"/>
            <a:pathLst>
              <a:path w="217009" h="329684">
                <a:moveTo>
                  <a:pt x="171450" y="9842"/>
                </a:moveTo>
                <a:lnTo>
                  <a:pt x="151767" y="0"/>
                </a:lnTo>
                <a:lnTo>
                  <a:pt x="148168" y="741"/>
                </a:lnTo>
                <a:lnTo>
                  <a:pt x="143229" y="2504"/>
                </a:lnTo>
                <a:lnTo>
                  <a:pt x="137396" y="4950"/>
                </a:lnTo>
                <a:lnTo>
                  <a:pt x="132237" y="6580"/>
                </a:lnTo>
                <a:lnTo>
                  <a:pt x="127528" y="7668"/>
                </a:lnTo>
                <a:lnTo>
                  <a:pt x="123118" y="8392"/>
                </a:lnTo>
                <a:lnTo>
                  <a:pt x="117639" y="10145"/>
                </a:lnTo>
                <a:lnTo>
                  <a:pt x="111446" y="12584"/>
                </a:lnTo>
                <a:lnTo>
                  <a:pt x="104777" y="15480"/>
                </a:lnTo>
                <a:lnTo>
                  <a:pt x="99061" y="18680"/>
                </a:lnTo>
                <a:lnTo>
                  <a:pt x="93981" y="22084"/>
                </a:lnTo>
                <a:lnTo>
                  <a:pt x="89324" y="25623"/>
                </a:lnTo>
                <a:lnTo>
                  <a:pt x="84949" y="29253"/>
                </a:lnTo>
                <a:lnTo>
                  <a:pt x="80762" y="32942"/>
                </a:lnTo>
                <a:lnTo>
                  <a:pt x="72724" y="40428"/>
                </a:lnTo>
                <a:lnTo>
                  <a:pt x="57216" y="55583"/>
                </a:lnTo>
                <a:lnTo>
                  <a:pt x="35855" y="76873"/>
                </a:lnTo>
                <a:lnTo>
                  <a:pt x="31523" y="82469"/>
                </a:lnTo>
                <a:lnTo>
                  <a:pt x="26710" y="92074"/>
                </a:lnTo>
                <a:lnTo>
                  <a:pt x="24157" y="95143"/>
                </a:lnTo>
                <a:lnTo>
                  <a:pt x="21184" y="97189"/>
                </a:lnTo>
                <a:lnTo>
                  <a:pt x="17933" y="98553"/>
                </a:lnTo>
                <a:lnTo>
                  <a:pt x="15765" y="100733"/>
                </a:lnTo>
                <a:lnTo>
                  <a:pt x="14320" y="103456"/>
                </a:lnTo>
                <a:lnTo>
                  <a:pt x="12714" y="109868"/>
                </a:lnTo>
                <a:lnTo>
                  <a:pt x="11810" y="119348"/>
                </a:lnTo>
                <a:lnTo>
                  <a:pt x="11599" y="122011"/>
                </a:lnTo>
                <a:lnTo>
                  <a:pt x="18278" y="126581"/>
                </a:lnTo>
                <a:lnTo>
                  <a:pt x="23615" y="129578"/>
                </a:lnTo>
                <a:lnTo>
                  <a:pt x="29713" y="131576"/>
                </a:lnTo>
                <a:lnTo>
                  <a:pt x="36319" y="132908"/>
                </a:lnTo>
                <a:lnTo>
                  <a:pt x="43262" y="133796"/>
                </a:lnTo>
                <a:lnTo>
                  <a:pt x="51701" y="134387"/>
                </a:lnTo>
                <a:lnTo>
                  <a:pt x="61138" y="134782"/>
                </a:lnTo>
                <a:lnTo>
                  <a:pt x="71238" y="135045"/>
                </a:lnTo>
                <a:lnTo>
                  <a:pt x="83052" y="136491"/>
                </a:lnTo>
                <a:lnTo>
                  <a:pt x="96008" y="138724"/>
                </a:lnTo>
                <a:lnTo>
                  <a:pt x="109725" y="141483"/>
                </a:lnTo>
                <a:lnTo>
                  <a:pt x="121410" y="143323"/>
                </a:lnTo>
                <a:lnTo>
                  <a:pt x="131740" y="144549"/>
                </a:lnTo>
                <a:lnTo>
                  <a:pt x="141166" y="145367"/>
                </a:lnTo>
                <a:lnTo>
                  <a:pt x="148721" y="145911"/>
                </a:lnTo>
                <a:lnTo>
                  <a:pt x="160501" y="146517"/>
                </a:lnTo>
                <a:lnTo>
                  <a:pt x="166691" y="147949"/>
                </a:lnTo>
                <a:lnTo>
                  <a:pt x="173357" y="150173"/>
                </a:lnTo>
                <a:lnTo>
                  <a:pt x="180341" y="152926"/>
                </a:lnTo>
                <a:lnTo>
                  <a:pt x="186267" y="156031"/>
                </a:lnTo>
                <a:lnTo>
                  <a:pt x="191488" y="159371"/>
                </a:lnTo>
                <a:lnTo>
                  <a:pt x="196239" y="162868"/>
                </a:lnTo>
                <a:lnTo>
                  <a:pt x="199406" y="166469"/>
                </a:lnTo>
                <a:lnTo>
                  <a:pt x="201517" y="170140"/>
                </a:lnTo>
                <a:lnTo>
                  <a:pt x="202924" y="173857"/>
                </a:lnTo>
                <a:lnTo>
                  <a:pt x="207875" y="181374"/>
                </a:lnTo>
                <a:lnTo>
                  <a:pt x="210973" y="185156"/>
                </a:lnTo>
                <a:lnTo>
                  <a:pt x="213039" y="188948"/>
                </a:lnTo>
                <a:lnTo>
                  <a:pt x="215334" y="196548"/>
                </a:lnTo>
                <a:lnTo>
                  <a:pt x="215946" y="201622"/>
                </a:lnTo>
                <a:lnTo>
                  <a:pt x="216354" y="207545"/>
                </a:lnTo>
                <a:lnTo>
                  <a:pt x="216807" y="219630"/>
                </a:lnTo>
                <a:lnTo>
                  <a:pt x="217008" y="229234"/>
                </a:lnTo>
                <a:lnTo>
                  <a:pt x="215792" y="233573"/>
                </a:lnTo>
                <a:lnTo>
                  <a:pt x="211054" y="241781"/>
                </a:lnTo>
                <a:lnTo>
                  <a:pt x="208012" y="247018"/>
                </a:lnTo>
                <a:lnTo>
                  <a:pt x="201246" y="259610"/>
                </a:lnTo>
                <a:lnTo>
                  <a:pt x="198934" y="265254"/>
                </a:lnTo>
                <a:lnTo>
                  <a:pt x="196365" y="274911"/>
                </a:lnTo>
                <a:lnTo>
                  <a:pt x="191837" y="283437"/>
                </a:lnTo>
                <a:lnTo>
                  <a:pt x="188851" y="287489"/>
                </a:lnTo>
                <a:lnTo>
                  <a:pt x="184320" y="291460"/>
                </a:lnTo>
                <a:lnTo>
                  <a:pt x="178760" y="295377"/>
                </a:lnTo>
                <a:lnTo>
                  <a:pt x="172513" y="299258"/>
                </a:lnTo>
                <a:lnTo>
                  <a:pt x="167079" y="303116"/>
                </a:lnTo>
                <a:lnTo>
                  <a:pt x="162186" y="306958"/>
                </a:lnTo>
                <a:lnTo>
                  <a:pt x="157654" y="310789"/>
                </a:lnTo>
                <a:lnTo>
                  <a:pt x="153362" y="314613"/>
                </a:lnTo>
                <a:lnTo>
                  <a:pt x="145207" y="322249"/>
                </a:lnTo>
                <a:lnTo>
                  <a:pt x="139985" y="324793"/>
                </a:lnTo>
                <a:lnTo>
                  <a:pt x="133963" y="326489"/>
                </a:lnTo>
                <a:lnTo>
                  <a:pt x="127409" y="327620"/>
                </a:lnTo>
                <a:lnTo>
                  <a:pt x="119229" y="328374"/>
                </a:lnTo>
                <a:lnTo>
                  <a:pt x="109966" y="328876"/>
                </a:lnTo>
                <a:lnTo>
                  <a:pt x="85499" y="329584"/>
                </a:lnTo>
                <a:lnTo>
                  <a:pt x="79859" y="329683"/>
                </a:lnTo>
                <a:lnTo>
                  <a:pt x="72289" y="328479"/>
                </a:lnTo>
                <a:lnTo>
                  <a:pt x="63433" y="326406"/>
                </a:lnTo>
                <a:lnTo>
                  <a:pt x="53718" y="323755"/>
                </a:lnTo>
                <a:lnTo>
                  <a:pt x="45972" y="321987"/>
                </a:lnTo>
                <a:lnTo>
                  <a:pt x="39538" y="320809"/>
                </a:lnTo>
                <a:lnTo>
                  <a:pt x="33978" y="320023"/>
                </a:lnTo>
                <a:lnTo>
                  <a:pt x="29002" y="319499"/>
                </a:lnTo>
                <a:lnTo>
                  <a:pt x="24415" y="319150"/>
                </a:lnTo>
                <a:lnTo>
                  <a:pt x="0" y="3070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754380" y="1154900"/>
            <a:ext cx="4297680" cy="902501"/>
            <a:chOff x="754380" y="1154900"/>
            <a:chExt cx="4297680" cy="902501"/>
          </a:xfrm>
        </p:grpSpPr>
        <p:sp>
          <p:nvSpPr>
            <p:cNvPr id="5" name="SMARTPenAnnotation11"/>
            <p:cNvSpPr/>
            <p:nvPr/>
          </p:nvSpPr>
          <p:spPr>
            <a:xfrm>
              <a:off x="754380" y="1154900"/>
              <a:ext cx="80011" cy="684161"/>
            </a:xfrm>
            <a:custGeom>
              <a:avLst/>
              <a:gdLst/>
              <a:ahLst/>
              <a:cxnLst/>
              <a:rect l="0" t="0" r="0" b="0"/>
              <a:pathLst>
                <a:path w="80011" h="684161">
                  <a:moveTo>
                    <a:pt x="80010" y="10959"/>
                  </a:moveTo>
                  <a:lnTo>
                    <a:pt x="80010" y="4892"/>
                  </a:lnTo>
                  <a:lnTo>
                    <a:pt x="78740" y="3104"/>
                  </a:lnTo>
                  <a:lnTo>
                    <a:pt x="76623" y="1913"/>
                  </a:lnTo>
                  <a:lnTo>
                    <a:pt x="73942" y="1118"/>
                  </a:lnTo>
                  <a:lnTo>
                    <a:pt x="70884" y="589"/>
                  </a:lnTo>
                  <a:lnTo>
                    <a:pt x="67576" y="236"/>
                  </a:lnTo>
                  <a:lnTo>
                    <a:pt x="64101" y="0"/>
                  </a:lnTo>
                  <a:lnTo>
                    <a:pt x="61784" y="1113"/>
                  </a:lnTo>
                  <a:lnTo>
                    <a:pt x="60239" y="3125"/>
                  </a:lnTo>
                  <a:lnTo>
                    <a:pt x="59209" y="5737"/>
                  </a:lnTo>
                  <a:lnTo>
                    <a:pt x="57253" y="7478"/>
                  </a:lnTo>
                  <a:lnTo>
                    <a:pt x="54678" y="8638"/>
                  </a:lnTo>
                  <a:lnTo>
                    <a:pt x="51692" y="9412"/>
                  </a:lnTo>
                  <a:lnTo>
                    <a:pt x="49701" y="11198"/>
                  </a:lnTo>
                  <a:lnTo>
                    <a:pt x="48374" y="13658"/>
                  </a:lnTo>
                  <a:lnTo>
                    <a:pt x="46899" y="19779"/>
                  </a:lnTo>
                  <a:lnTo>
                    <a:pt x="46244" y="26733"/>
                  </a:lnTo>
                  <a:lnTo>
                    <a:pt x="44799" y="31635"/>
                  </a:lnTo>
                  <a:lnTo>
                    <a:pt x="42566" y="37443"/>
                  </a:lnTo>
                  <a:lnTo>
                    <a:pt x="39807" y="43855"/>
                  </a:lnTo>
                  <a:lnTo>
                    <a:pt x="37968" y="49400"/>
                  </a:lnTo>
                  <a:lnTo>
                    <a:pt x="35924" y="58948"/>
                  </a:lnTo>
                  <a:lnTo>
                    <a:pt x="34774" y="71463"/>
                  </a:lnTo>
                  <a:lnTo>
                    <a:pt x="33343" y="77965"/>
                  </a:lnTo>
                  <a:lnTo>
                    <a:pt x="31118" y="86110"/>
                  </a:lnTo>
                  <a:lnTo>
                    <a:pt x="28365" y="95350"/>
                  </a:lnTo>
                  <a:lnTo>
                    <a:pt x="26530" y="106590"/>
                  </a:lnTo>
                  <a:lnTo>
                    <a:pt x="25307" y="119163"/>
                  </a:lnTo>
                  <a:lnTo>
                    <a:pt x="24491" y="132625"/>
                  </a:lnTo>
                  <a:lnTo>
                    <a:pt x="23585" y="161130"/>
                  </a:lnTo>
                  <a:lnTo>
                    <a:pt x="22955" y="216202"/>
                  </a:lnTo>
                  <a:lnTo>
                    <a:pt x="22860" y="496503"/>
                  </a:lnTo>
                  <a:lnTo>
                    <a:pt x="21590" y="511185"/>
                  </a:lnTo>
                  <a:lnTo>
                    <a:pt x="19473" y="526053"/>
                  </a:lnTo>
                  <a:lnTo>
                    <a:pt x="16792" y="541045"/>
                  </a:lnTo>
                  <a:lnTo>
                    <a:pt x="13734" y="552310"/>
                  </a:lnTo>
                  <a:lnTo>
                    <a:pt x="10426" y="561090"/>
                  </a:lnTo>
                  <a:lnTo>
                    <a:pt x="6951" y="568213"/>
                  </a:lnTo>
                  <a:lnTo>
                    <a:pt x="4634" y="575502"/>
                  </a:lnTo>
                  <a:lnTo>
                    <a:pt x="3089" y="582901"/>
                  </a:lnTo>
                  <a:lnTo>
                    <a:pt x="1373" y="599166"/>
                  </a:lnTo>
                  <a:lnTo>
                    <a:pt x="610" y="619094"/>
                  </a:lnTo>
                  <a:lnTo>
                    <a:pt x="120" y="644682"/>
                  </a:lnTo>
                  <a:lnTo>
                    <a:pt x="1" y="684160"/>
                  </a:lnTo>
                  <a:lnTo>
                    <a:pt x="0" y="6739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12"/>
            <p:cNvSpPr/>
            <p:nvPr/>
          </p:nvSpPr>
          <p:spPr>
            <a:xfrm>
              <a:off x="960136" y="1159736"/>
              <a:ext cx="148575" cy="737644"/>
            </a:xfrm>
            <a:custGeom>
              <a:avLst/>
              <a:gdLst/>
              <a:ahLst/>
              <a:cxnLst/>
              <a:rect l="0" t="0" r="0" b="0"/>
              <a:pathLst>
                <a:path w="148575" h="737644">
                  <a:moveTo>
                    <a:pt x="148574" y="51843"/>
                  </a:moveTo>
                  <a:lnTo>
                    <a:pt x="148574" y="39708"/>
                  </a:lnTo>
                  <a:lnTo>
                    <a:pt x="147304" y="34863"/>
                  </a:lnTo>
                  <a:lnTo>
                    <a:pt x="145187" y="30363"/>
                  </a:lnTo>
                  <a:lnTo>
                    <a:pt x="142506" y="26093"/>
                  </a:lnTo>
                  <a:lnTo>
                    <a:pt x="139448" y="21977"/>
                  </a:lnTo>
                  <a:lnTo>
                    <a:pt x="136140" y="17962"/>
                  </a:lnTo>
                  <a:lnTo>
                    <a:pt x="127773" y="8462"/>
                  </a:lnTo>
                  <a:lnTo>
                    <a:pt x="123242" y="3776"/>
                  </a:lnTo>
                  <a:lnTo>
                    <a:pt x="120256" y="749"/>
                  </a:lnTo>
                  <a:lnTo>
                    <a:pt x="116995" y="0"/>
                  </a:lnTo>
                  <a:lnTo>
                    <a:pt x="113551" y="771"/>
                  </a:lnTo>
                  <a:lnTo>
                    <a:pt x="109985" y="2555"/>
                  </a:lnTo>
                  <a:lnTo>
                    <a:pt x="106338" y="3745"/>
                  </a:lnTo>
                  <a:lnTo>
                    <a:pt x="102637" y="4538"/>
                  </a:lnTo>
                  <a:lnTo>
                    <a:pt x="98899" y="5066"/>
                  </a:lnTo>
                  <a:lnTo>
                    <a:pt x="95137" y="7959"/>
                  </a:lnTo>
                  <a:lnTo>
                    <a:pt x="91359" y="12427"/>
                  </a:lnTo>
                  <a:lnTo>
                    <a:pt x="87571" y="17946"/>
                  </a:lnTo>
                  <a:lnTo>
                    <a:pt x="82505" y="24165"/>
                  </a:lnTo>
                  <a:lnTo>
                    <a:pt x="76588" y="30851"/>
                  </a:lnTo>
                  <a:lnTo>
                    <a:pt x="70103" y="37849"/>
                  </a:lnTo>
                  <a:lnTo>
                    <a:pt x="64510" y="45054"/>
                  </a:lnTo>
                  <a:lnTo>
                    <a:pt x="59511" y="52397"/>
                  </a:lnTo>
                  <a:lnTo>
                    <a:pt x="54909" y="59832"/>
                  </a:lnTo>
                  <a:lnTo>
                    <a:pt x="50570" y="66059"/>
                  </a:lnTo>
                  <a:lnTo>
                    <a:pt x="46408" y="71481"/>
                  </a:lnTo>
                  <a:lnTo>
                    <a:pt x="42363" y="76365"/>
                  </a:lnTo>
                  <a:lnTo>
                    <a:pt x="38397" y="84701"/>
                  </a:lnTo>
                  <a:lnTo>
                    <a:pt x="34482" y="95339"/>
                  </a:lnTo>
                  <a:lnTo>
                    <a:pt x="30603" y="107510"/>
                  </a:lnTo>
                  <a:lnTo>
                    <a:pt x="28016" y="119435"/>
                  </a:lnTo>
                  <a:lnTo>
                    <a:pt x="26292" y="131194"/>
                  </a:lnTo>
                  <a:lnTo>
                    <a:pt x="24376" y="153151"/>
                  </a:lnTo>
                  <a:lnTo>
                    <a:pt x="23525" y="171376"/>
                  </a:lnTo>
                  <a:lnTo>
                    <a:pt x="19760" y="187942"/>
                  </a:lnTo>
                  <a:lnTo>
                    <a:pt x="16978" y="195916"/>
                  </a:lnTo>
                  <a:lnTo>
                    <a:pt x="13853" y="225362"/>
                  </a:lnTo>
                  <a:lnTo>
                    <a:pt x="6994" y="322426"/>
                  </a:lnTo>
                  <a:lnTo>
                    <a:pt x="2061" y="409582"/>
                  </a:lnTo>
                  <a:lnTo>
                    <a:pt x="907" y="463568"/>
                  </a:lnTo>
                  <a:lnTo>
                    <a:pt x="0" y="619054"/>
                  </a:lnTo>
                  <a:lnTo>
                    <a:pt x="3377" y="637524"/>
                  </a:lnTo>
                  <a:lnTo>
                    <a:pt x="7842" y="651236"/>
                  </a:lnTo>
                  <a:lnTo>
                    <a:pt x="10355" y="673236"/>
                  </a:lnTo>
                  <a:lnTo>
                    <a:pt x="12370" y="695841"/>
                  </a:lnTo>
                  <a:lnTo>
                    <a:pt x="14591" y="703425"/>
                  </a:lnTo>
                  <a:lnTo>
                    <a:pt x="17342" y="711021"/>
                  </a:lnTo>
                  <a:lnTo>
                    <a:pt x="20446" y="717355"/>
                  </a:lnTo>
                  <a:lnTo>
                    <a:pt x="23785" y="722848"/>
                  </a:lnTo>
                  <a:lnTo>
                    <a:pt x="34274" y="73764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3"/>
            <p:cNvSpPr/>
            <p:nvPr/>
          </p:nvSpPr>
          <p:spPr>
            <a:xfrm>
              <a:off x="811530" y="1554479"/>
              <a:ext cx="388621" cy="137161"/>
            </a:xfrm>
            <a:custGeom>
              <a:avLst/>
              <a:gdLst/>
              <a:ahLst/>
              <a:cxnLst/>
              <a:rect l="0" t="0" r="0" b="0"/>
              <a:pathLst>
                <a:path w="388621" h="137161">
                  <a:moveTo>
                    <a:pt x="0" y="137160"/>
                  </a:moveTo>
                  <a:lnTo>
                    <a:pt x="12135" y="131093"/>
                  </a:lnTo>
                  <a:lnTo>
                    <a:pt x="21480" y="128114"/>
                  </a:lnTo>
                  <a:lnTo>
                    <a:pt x="25750" y="127319"/>
                  </a:lnTo>
                  <a:lnTo>
                    <a:pt x="33881" y="123050"/>
                  </a:lnTo>
                  <a:lnTo>
                    <a:pt x="37827" y="120134"/>
                  </a:lnTo>
                  <a:lnTo>
                    <a:pt x="42998" y="116919"/>
                  </a:lnTo>
                  <a:lnTo>
                    <a:pt x="48985" y="113506"/>
                  </a:lnTo>
                  <a:lnTo>
                    <a:pt x="55517" y="109961"/>
                  </a:lnTo>
                  <a:lnTo>
                    <a:pt x="62411" y="107597"/>
                  </a:lnTo>
                  <a:lnTo>
                    <a:pt x="69547" y="106022"/>
                  </a:lnTo>
                  <a:lnTo>
                    <a:pt x="76845" y="104971"/>
                  </a:lnTo>
                  <a:lnTo>
                    <a:pt x="89330" y="100461"/>
                  </a:lnTo>
                  <a:lnTo>
                    <a:pt x="105273" y="93644"/>
                  </a:lnTo>
                  <a:lnTo>
                    <a:pt x="150572" y="72620"/>
                  </a:lnTo>
                  <a:lnTo>
                    <a:pt x="161341" y="67464"/>
                  </a:lnTo>
                  <a:lnTo>
                    <a:pt x="172331" y="62756"/>
                  </a:lnTo>
                  <a:lnTo>
                    <a:pt x="183467" y="58347"/>
                  </a:lnTo>
                  <a:lnTo>
                    <a:pt x="194701" y="54138"/>
                  </a:lnTo>
                  <a:lnTo>
                    <a:pt x="204731" y="50062"/>
                  </a:lnTo>
                  <a:lnTo>
                    <a:pt x="213957" y="46075"/>
                  </a:lnTo>
                  <a:lnTo>
                    <a:pt x="222648" y="42147"/>
                  </a:lnTo>
                  <a:lnTo>
                    <a:pt x="232252" y="38258"/>
                  </a:lnTo>
                  <a:lnTo>
                    <a:pt x="242464" y="34396"/>
                  </a:lnTo>
                  <a:lnTo>
                    <a:pt x="253083" y="30551"/>
                  </a:lnTo>
                  <a:lnTo>
                    <a:pt x="262702" y="26717"/>
                  </a:lnTo>
                  <a:lnTo>
                    <a:pt x="271654" y="22892"/>
                  </a:lnTo>
                  <a:lnTo>
                    <a:pt x="280163" y="19071"/>
                  </a:lnTo>
                  <a:lnTo>
                    <a:pt x="289645" y="16524"/>
                  </a:lnTo>
                  <a:lnTo>
                    <a:pt x="299777" y="14826"/>
                  </a:lnTo>
                  <a:lnTo>
                    <a:pt x="310341" y="13694"/>
                  </a:lnTo>
                  <a:lnTo>
                    <a:pt x="321194" y="11670"/>
                  </a:lnTo>
                  <a:lnTo>
                    <a:pt x="332239" y="9050"/>
                  </a:lnTo>
                  <a:lnTo>
                    <a:pt x="343413" y="6033"/>
                  </a:lnTo>
                  <a:lnTo>
                    <a:pt x="352132" y="4022"/>
                  </a:lnTo>
                  <a:lnTo>
                    <a:pt x="359214" y="2682"/>
                  </a:lnTo>
                  <a:lnTo>
                    <a:pt x="370471" y="1192"/>
                  </a:lnTo>
                  <a:lnTo>
                    <a:pt x="379707" y="530"/>
                  </a:lnTo>
                  <a:lnTo>
                    <a:pt x="38862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4"/>
            <p:cNvSpPr/>
            <p:nvPr/>
          </p:nvSpPr>
          <p:spPr>
            <a:xfrm>
              <a:off x="1520190" y="1393183"/>
              <a:ext cx="251461" cy="567572"/>
            </a:xfrm>
            <a:custGeom>
              <a:avLst/>
              <a:gdLst/>
              <a:ahLst/>
              <a:cxnLst/>
              <a:rect l="0" t="0" r="0" b="0"/>
              <a:pathLst>
                <a:path w="251461" h="567572">
                  <a:moveTo>
                    <a:pt x="0" y="538486"/>
                  </a:moveTo>
                  <a:lnTo>
                    <a:pt x="0" y="526351"/>
                  </a:lnTo>
                  <a:lnTo>
                    <a:pt x="1270" y="517696"/>
                  </a:lnTo>
                  <a:lnTo>
                    <a:pt x="3386" y="506846"/>
                  </a:lnTo>
                  <a:lnTo>
                    <a:pt x="6067" y="494533"/>
                  </a:lnTo>
                  <a:lnTo>
                    <a:pt x="7855" y="483784"/>
                  </a:lnTo>
                  <a:lnTo>
                    <a:pt x="9046" y="474078"/>
                  </a:lnTo>
                  <a:lnTo>
                    <a:pt x="11640" y="456521"/>
                  </a:lnTo>
                  <a:lnTo>
                    <a:pt x="17027" y="440251"/>
                  </a:lnTo>
                  <a:lnTo>
                    <a:pt x="20241" y="427276"/>
                  </a:lnTo>
                  <a:lnTo>
                    <a:pt x="23654" y="411006"/>
                  </a:lnTo>
                  <a:lnTo>
                    <a:pt x="27199" y="392539"/>
                  </a:lnTo>
                  <a:lnTo>
                    <a:pt x="30833" y="376419"/>
                  </a:lnTo>
                  <a:lnTo>
                    <a:pt x="34525" y="361861"/>
                  </a:lnTo>
                  <a:lnTo>
                    <a:pt x="38257" y="348346"/>
                  </a:lnTo>
                  <a:lnTo>
                    <a:pt x="40744" y="336796"/>
                  </a:lnTo>
                  <a:lnTo>
                    <a:pt x="42403" y="326556"/>
                  </a:lnTo>
                  <a:lnTo>
                    <a:pt x="43508" y="317190"/>
                  </a:lnTo>
                  <a:lnTo>
                    <a:pt x="45515" y="307135"/>
                  </a:lnTo>
                  <a:lnTo>
                    <a:pt x="48123" y="296622"/>
                  </a:lnTo>
                  <a:lnTo>
                    <a:pt x="51132" y="285804"/>
                  </a:lnTo>
                  <a:lnTo>
                    <a:pt x="54408" y="276051"/>
                  </a:lnTo>
                  <a:lnTo>
                    <a:pt x="61434" y="258442"/>
                  </a:lnTo>
                  <a:lnTo>
                    <a:pt x="63816" y="248920"/>
                  </a:lnTo>
                  <a:lnTo>
                    <a:pt x="65404" y="238762"/>
                  </a:lnTo>
                  <a:lnTo>
                    <a:pt x="66462" y="228180"/>
                  </a:lnTo>
                  <a:lnTo>
                    <a:pt x="68438" y="217316"/>
                  </a:lnTo>
                  <a:lnTo>
                    <a:pt x="71025" y="206263"/>
                  </a:lnTo>
                  <a:lnTo>
                    <a:pt x="74020" y="195084"/>
                  </a:lnTo>
                  <a:lnTo>
                    <a:pt x="77287" y="185091"/>
                  </a:lnTo>
                  <a:lnTo>
                    <a:pt x="80734" y="175890"/>
                  </a:lnTo>
                  <a:lnTo>
                    <a:pt x="86682" y="158892"/>
                  </a:lnTo>
                  <a:lnTo>
                    <a:pt x="89325" y="142871"/>
                  </a:lnTo>
                  <a:lnTo>
                    <a:pt x="93887" y="117124"/>
                  </a:lnTo>
                  <a:lnTo>
                    <a:pt x="96881" y="101368"/>
                  </a:lnTo>
                  <a:lnTo>
                    <a:pt x="98877" y="89594"/>
                  </a:lnTo>
                  <a:lnTo>
                    <a:pt x="101095" y="73126"/>
                  </a:lnTo>
                  <a:lnTo>
                    <a:pt x="105468" y="58186"/>
                  </a:lnTo>
                  <a:lnTo>
                    <a:pt x="110374" y="43080"/>
                  </a:lnTo>
                  <a:lnTo>
                    <a:pt x="112555" y="27899"/>
                  </a:lnTo>
                  <a:lnTo>
                    <a:pt x="116911" y="12685"/>
                  </a:lnTo>
                  <a:lnTo>
                    <a:pt x="121810" y="1267"/>
                  </a:lnTo>
                  <a:lnTo>
                    <a:pt x="123117" y="0"/>
                  </a:lnTo>
                  <a:lnTo>
                    <a:pt x="123988" y="426"/>
                  </a:lnTo>
                  <a:lnTo>
                    <a:pt x="124568" y="12139"/>
                  </a:lnTo>
                  <a:lnTo>
                    <a:pt x="125577" y="101908"/>
                  </a:lnTo>
                  <a:lnTo>
                    <a:pt x="126898" y="112814"/>
                  </a:lnTo>
                  <a:lnTo>
                    <a:pt x="129048" y="122625"/>
                  </a:lnTo>
                  <a:lnTo>
                    <a:pt x="131752" y="131705"/>
                  </a:lnTo>
                  <a:lnTo>
                    <a:pt x="134825" y="144109"/>
                  </a:lnTo>
                  <a:lnTo>
                    <a:pt x="141625" y="174824"/>
                  </a:lnTo>
                  <a:lnTo>
                    <a:pt x="143947" y="188095"/>
                  </a:lnTo>
                  <a:lnTo>
                    <a:pt x="145494" y="199482"/>
                  </a:lnTo>
                  <a:lnTo>
                    <a:pt x="146526" y="209614"/>
                  </a:lnTo>
                  <a:lnTo>
                    <a:pt x="148484" y="222718"/>
                  </a:lnTo>
                  <a:lnTo>
                    <a:pt x="154046" y="254212"/>
                  </a:lnTo>
                  <a:lnTo>
                    <a:pt x="156037" y="268960"/>
                  </a:lnTo>
                  <a:lnTo>
                    <a:pt x="157365" y="282602"/>
                  </a:lnTo>
                  <a:lnTo>
                    <a:pt x="158250" y="295507"/>
                  </a:lnTo>
                  <a:lnTo>
                    <a:pt x="160110" y="306650"/>
                  </a:lnTo>
                  <a:lnTo>
                    <a:pt x="162620" y="316619"/>
                  </a:lnTo>
                  <a:lnTo>
                    <a:pt x="165563" y="325805"/>
                  </a:lnTo>
                  <a:lnTo>
                    <a:pt x="168795" y="338279"/>
                  </a:lnTo>
                  <a:lnTo>
                    <a:pt x="175773" y="369072"/>
                  </a:lnTo>
                  <a:lnTo>
                    <a:pt x="181952" y="392523"/>
                  </a:lnTo>
                  <a:lnTo>
                    <a:pt x="205041" y="474777"/>
                  </a:lnTo>
                  <a:lnTo>
                    <a:pt x="209084" y="490934"/>
                  </a:lnTo>
                  <a:lnTo>
                    <a:pt x="211779" y="502975"/>
                  </a:lnTo>
                  <a:lnTo>
                    <a:pt x="218161" y="519740"/>
                  </a:lnTo>
                  <a:lnTo>
                    <a:pt x="225230" y="531425"/>
                  </a:lnTo>
                  <a:lnTo>
                    <a:pt x="232605" y="540851"/>
                  </a:lnTo>
                  <a:lnTo>
                    <a:pt x="237830" y="547231"/>
                  </a:lnTo>
                  <a:lnTo>
                    <a:pt x="238563" y="549396"/>
                  </a:lnTo>
                  <a:lnTo>
                    <a:pt x="239378" y="555188"/>
                  </a:lnTo>
                  <a:lnTo>
                    <a:pt x="240865" y="557241"/>
                  </a:lnTo>
                  <a:lnTo>
                    <a:pt x="243126" y="558610"/>
                  </a:lnTo>
                  <a:lnTo>
                    <a:pt x="245904" y="559522"/>
                  </a:lnTo>
                  <a:lnTo>
                    <a:pt x="247756" y="561400"/>
                  </a:lnTo>
                  <a:lnTo>
                    <a:pt x="248991" y="563922"/>
                  </a:lnTo>
                  <a:lnTo>
                    <a:pt x="249813" y="566874"/>
                  </a:lnTo>
                  <a:lnTo>
                    <a:pt x="250362" y="567571"/>
                  </a:lnTo>
                  <a:lnTo>
                    <a:pt x="250728" y="566766"/>
                  </a:lnTo>
                  <a:lnTo>
                    <a:pt x="251460" y="56134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5"/>
            <p:cNvSpPr/>
            <p:nvPr/>
          </p:nvSpPr>
          <p:spPr>
            <a:xfrm>
              <a:off x="1543050" y="1748789"/>
              <a:ext cx="251461" cy="68581"/>
            </a:xfrm>
            <a:custGeom>
              <a:avLst/>
              <a:gdLst/>
              <a:ahLst/>
              <a:cxnLst/>
              <a:rect l="0" t="0" r="0" b="0"/>
              <a:pathLst>
                <a:path w="251461" h="68581">
                  <a:moveTo>
                    <a:pt x="0" y="68580"/>
                  </a:moveTo>
                  <a:lnTo>
                    <a:pt x="9841" y="58739"/>
                  </a:lnTo>
                  <a:lnTo>
                    <a:pt x="17497" y="57857"/>
                  </a:lnTo>
                  <a:lnTo>
                    <a:pt x="23094" y="57621"/>
                  </a:lnTo>
                  <a:lnTo>
                    <a:pt x="28096" y="56194"/>
                  </a:lnTo>
                  <a:lnTo>
                    <a:pt x="32701" y="53973"/>
                  </a:lnTo>
                  <a:lnTo>
                    <a:pt x="37040" y="51222"/>
                  </a:lnTo>
                  <a:lnTo>
                    <a:pt x="42473" y="49388"/>
                  </a:lnTo>
                  <a:lnTo>
                    <a:pt x="48635" y="48166"/>
                  </a:lnTo>
                  <a:lnTo>
                    <a:pt x="55284" y="47351"/>
                  </a:lnTo>
                  <a:lnTo>
                    <a:pt x="60986" y="45537"/>
                  </a:lnTo>
                  <a:lnTo>
                    <a:pt x="66057" y="43058"/>
                  </a:lnTo>
                  <a:lnTo>
                    <a:pt x="70708" y="40136"/>
                  </a:lnTo>
                  <a:lnTo>
                    <a:pt x="77618" y="38187"/>
                  </a:lnTo>
                  <a:lnTo>
                    <a:pt x="86036" y="36889"/>
                  </a:lnTo>
                  <a:lnTo>
                    <a:pt x="95457" y="36022"/>
                  </a:lnTo>
                  <a:lnTo>
                    <a:pt x="108088" y="32905"/>
                  </a:lnTo>
                  <a:lnTo>
                    <a:pt x="122858" y="28287"/>
                  </a:lnTo>
                  <a:lnTo>
                    <a:pt x="139055" y="22668"/>
                  </a:lnTo>
                  <a:lnTo>
                    <a:pt x="151123" y="18922"/>
                  </a:lnTo>
                  <a:lnTo>
                    <a:pt x="160439" y="16425"/>
                  </a:lnTo>
                  <a:lnTo>
                    <a:pt x="167919" y="14760"/>
                  </a:lnTo>
                  <a:lnTo>
                    <a:pt x="175446" y="13650"/>
                  </a:lnTo>
                  <a:lnTo>
                    <a:pt x="183004" y="12910"/>
                  </a:lnTo>
                  <a:lnTo>
                    <a:pt x="190582" y="12417"/>
                  </a:lnTo>
                  <a:lnTo>
                    <a:pt x="196905" y="10818"/>
                  </a:lnTo>
                  <a:lnTo>
                    <a:pt x="202390" y="8482"/>
                  </a:lnTo>
                  <a:lnTo>
                    <a:pt x="207316" y="5655"/>
                  </a:lnTo>
                  <a:lnTo>
                    <a:pt x="211871" y="3770"/>
                  </a:lnTo>
                  <a:lnTo>
                    <a:pt x="216177" y="2514"/>
                  </a:lnTo>
                  <a:lnTo>
                    <a:pt x="220318" y="1676"/>
                  </a:lnTo>
                  <a:lnTo>
                    <a:pt x="224349" y="1117"/>
                  </a:lnTo>
                  <a:lnTo>
                    <a:pt x="228306" y="745"/>
                  </a:lnTo>
                  <a:lnTo>
                    <a:pt x="236089" y="331"/>
                  </a:lnTo>
                  <a:lnTo>
                    <a:pt x="25146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6"/>
            <p:cNvSpPr/>
            <p:nvPr/>
          </p:nvSpPr>
          <p:spPr>
            <a:xfrm>
              <a:off x="1805940" y="1497329"/>
              <a:ext cx="91441" cy="468632"/>
            </a:xfrm>
            <a:custGeom>
              <a:avLst/>
              <a:gdLst/>
              <a:ahLst/>
              <a:cxnLst/>
              <a:rect l="0" t="0" r="0" b="0"/>
              <a:pathLst>
                <a:path w="91441" h="468632">
                  <a:moveTo>
                    <a:pt x="0" y="0"/>
                  </a:moveTo>
                  <a:lnTo>
                    <a:pt x="15909" y="15909"/>
                  </a:lnTo>
                  <a:lnTo>
                    <a:pt x="19496" y="23306"/>
                  </a:lnTo>
                  <a:lnTo>
                    <a:pt x="23157" y="33318"/>
                  </a:lnTo>
                  <a:lnTo>
                    <a:pt x="26868" y="45072"/>
                  </a:lnTo>
                  <a:lnTo>
                    <a:pt x="29342" y="55448"/>
                  </a:lnTo>
                  <a:lnTo>
                    <a:pt x="30991" y="64906"/>
                  </a:lnTo>
                  <a:lnTo>
                    <a:pt x="32091" y="73751"/>
                  </a:lnTo>
                  <a:lnTo>
                    <a:pt x="32823" y="82187"/>
                  </a:lnTo>
                  <a:lnTo>
                    <a:pt x="33312" y="90352"/>
                  </a:lnTo>
                  <a:lnTo>
                    <a:pt x="33638" y="98335"/>
                  </a:lnTo>
                  <a:lnTo>
                    <a:pt x="35125" y="106197"/>
                  </a:lnTo>
                  <a:lnTo>
                    <a:pt x="37387" y="113978"/>
                  </a:lnTo>
                  <a:lnTo>
                    <a:pt x="40164" y="121705"/>
                  </a:lnTo>
                  <a:lnTo>
                    <a:pt x="42016" y="133207"/>
                  </a:lnTo>
                  <a:lnTo>
                    <a:pt x="43251" y="147225"/>
                  </a:lnTo>
                  <a:lnTo>
                    <a:pt x="44074" y="162920"/>
                  </a:lnTo>
                  <a:lnTo>
                    <a:pt x="45892" y="182274"/>
                  </a:lnTo>
                  <a:lnTo>
                    <a:pt x="51300" y="227484"/>
                  </a:lnTo>
                  <a:lnTo>
                    <a:pt x="54520" y="245636"/>
                  </a:lnTo>
                  <a:lnTo>
                    <a:pt x="57936" y="260278"/>
                  </a:lnTo>
                  <a:lnTo>
                    <a:pt x="61484" y="272579"/>
                  </a:lnTo>
                  <a:lnTo>
                    <a:pt x="63849" y="284589"/>
                  </a:lnTo>
                  <a:lnTo>
                    <a:pt x="65426" y="296406"/>
                  </a:lnTo>
                  <a:lnTo>
                    <a:pt x="66477" y="308094"/>
                  </a:lnTo>
                  <a:lnTo>
                    <a:pt x="68448" y="323506"/>
                  </a:lnTo>
                  <a:lnTo>
                    <a:pt x="74024" y="360951"/>
                  </a:lnTo>
                  <a:lnTo>
                    <a:pt x="76019" y="379064"/>
                  </a:lnTo>
                  <a:lnTo>
                    <a:pt x="77350" y="396220"/>
                  </a:lnTo>
                  <a:lnTo>
                    <a:pt x="79221" y="434475"/>
                  </a:lnTo>
                  <a:lnTo>
                    <a:pt x="79776" y="453854"/>
                  </a:lnTo>
                  <a:lnTo>
                    <a:pt x="79854" y="458779"/>
                  </a:lnTo>
                  <a:lnTo>
                    <a:pt x="81176" y="462063"/>
                  </a:lnTo>
                  <a:lnTo>
                    <a:pt x="83327" y="464252"/>
                  </a:lnTo>
                  <a:lnTo>
                    <a:pt x="91440" y="46863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7"/>
            <p:cNvSpPr/>
            <p:nvPr/>
          </p:nvSpPr>
          <p:spPr>
            <a:xfrm>
              <a:off x="1760220" y="1497486"/>
              <a:ext cx="409647" cy="445538"/>
            </a:xfrm>
            <a:custGeom>
              <a:avLst/>
              <a:gdLst/>
              <a:ahLst/>
              <a:cxnLst/>
              <a:rect l="0" t="0" r="0" b="0"/>
              <a:pathLst>
                <a:path w="409647" h="445538">
                  <a:moveTo>
                    <a:pt x="0" y="56993"/>
                  </a:moveTo>
                  <a:lnTo>
                    <a:pt x="12135" y="50926"/>
                  </a:lnTo>
                  <a:lnTo>
                    <a:pt x="21480" y="44560"/>
                  </a:lnTo>
                  <a:lnTo>
                    <a:pt x="33881" y="33836"/>
                  </a:lnTo>
                  <a:lnTo>
                    <a:pt x="42998" y="26381"/>
                  </a:lnTo>
                  <a:lnTo>
                    <a:pt x="55517" y="18835"/>
                  </a:lnTo>
                  <a:lnTo>
                    <a:pt x="63681" y="16314"/>
                  </a:lnTo>
                  <a:lnTo>
                    <a:pt x="72934" y="14634"/>
                  </a:lnTo>
                  <a:lnTo>
                    <a:pt x="82912" y="13514"/>
                  </a:lnTo>
                  <a:lnTo>
                    <a:pt x="93375" y="11497"/>
                  </a:lnTo>
                  <a:lnTo>
                    <a:pt x="104160" y="8883"/>
                  </a:lnTo>
                  <a:lnTo>
                    <a:pt x="115160" y="5870"/>
                  </a:lnTo>
                  <a:lnTo>
                    <a:pt x="125033" y="3861"/>
                  </a:lnTo>
                  <a:lnTo>
                    <a:pt x="134155" y="2522"/>
                  </a:lnTo>
                  <a:lnTo>
                    <a:pt x="142777" y="1629"/>
                  </a:lnTo>
                  <a:lnTo>
                    <a:pt x="153604" y="1034"/>
                  </a:lnTo>
                  <a:lnTo>
                    <a:pt x="179182" y="373"/>
                  </a:lnTo>
                  <a:lnTo>
                    <a:pt x="210006" y="0"/>
                  </a:lnTo>
                  <a:lnTo>
                    <a:pt x="218744" y="1218"/>
                  </a:lnTo>
                  <a:lnTo>
                    <a:pt x="227109" y="3300"/>
                  </a:lnTo>
                  <a:lnTo>
                    <a:pt x="235226" y="5958"/>
                  </a:lnTo>
                  <a:lnTo>
                    <a:pt x="247631" y="12298"/>
                  </a:lnTo>
                  <a:lnTo>
                    <a:pt x="258648" y="19349"/>
                  </a:lnTo>
                  <a:lnTo>
                    <a:pt x="265142" y="23007"/>
                  </a:lnTo>
                  <a:lnTo>
                    <a:pt x="272011" y="26716"/>
                  </a:lnTo>
                  <a:lnTo>
                    <a:pt x="276591" y="30458"/>
                  </a:lnTo>
                  <a:lnTo>
                    <a:pt x="279644" y="34223"/>
                  </a:lnTo>
                  <a:lnTo>
                    <a:pt x="281679" y="38003"/>
                  </a:lnTo>
                  <a:lnTo>
                    <a:pt x="283940" y="45590"/>
                  </a:lnTo>
                  <a:lnTo>
                    <a:pt x="284543" y="49391"/>
                  </a:lnTo>
                  <a:lnTo>
                    <a:pt x="281827" y="60388"/>
                  </a:lnTo>
                  <a:lnTo>
                    <a:pt x="276386" y="72472"/>
                  </a:lnTo>
                  <a:lnTo>
                    <a:pt x="269735" y="82076"/>
                  </a:lnTo>
                  <a:lnTo>
                    <a:pt x="263643" y="88955"/>
                  </a:lnTo>
                  <a:lnTo>
                    <a:pt x="246714" y="106759"/>
                  </a:lnTo>
                  <a:lnTo>
                    <a:pt x="221832" y="132134"/>
                  </a:lnTo>
                  <a:lnTo>
                    <a:pt x="213927" y="138837"/>
                  </a:lnTo>
                  <a:lnTo>
                    <a:pt x="206118" y="144576"/>
                  </a:lnTo>
                  <a:lnTo>
                    <a:pt x="198372" y="149672"/>
                  </a:lnTo>
                  <a:lnTo>
                    <a:pt x="190668" y="155609"/>
                  </a:lnTo>
                  <a:lnTo>
                    <a:pt x="182992" y="162107"/>
                  </a:lnTo>
                  <a:lnTo>
                    <a:pt x="175334" y="168979"/>
                  </a:lnTo>
                  <a:lnTo>
                    <a:pt x="167690" y="174831"/>
                  </a:lnTo>
                  <a:lnTo>
                    <a:pt x="160053" y="180002"/>
                  </a:lnTo>
                  <a:lnTo>
                    <a:pt x="152422" y="184719"/>
                  </a:lnTo>
                  <a:lnTo>
                    <a:pt x="147334" y="189134"/>
                  </a:lnTo>
                  <a:lnTo>
                    <a:pt x="143943" y="193347"/>
                  </a:lnTo>
                  <a:lnTo>
                    <a:pt x="141682" y="197426"/>
                  </a:lnTo>
                  <a:lnTo>
                    <a:pt x="138904" y="200145"/>
                  </a:lnTo>
                  <a:lnTo>
                    <a:pt x="135783" y="201958"/>
                  </a:lnTo>
                  <a:lnTo>
                    <a:pt x="132432" y="203166"/>
                  </a:lnTo>
                  <a:lnTo>
                    <a:pt x="130198" y="205242"/>
                  </a:lnTo>
                  <a:lnTo>
                    <a:pt x="128708" y="207896"/>
                  </a:lnTo>
                  <a:lnTo>
                    <a:pt x="127715" y="210935"/>
                  </a:lnTo>
                  <a:lnTo>
                    <a:pt x="128324" y="212961"/>
                  </a:lnTo>
                  <a:lnTo>
                    <a:pt x="129999" y="214312"/>
                  </a:lnTo>
                  <a:lnTo>
                    <a:pt x="132386" y="215212"/>
                  </a:lnTo>
                  <a:lnTo>
                    <a:pt x="141811" y="216213"/>
                  </a:lnTo>
                  <a:lnTo>
                    <a:pt x="147881" y="216480"/>
                  </a:lnTo>
                  <a:lnTo>
                    <a:pt x="154467" y="215388"/>
                  </a:lnTo>
                  <a:lnTo>
                    <a:pt x="161398" y="213390"/>
                  </a:lnTo>
                  <a:lnTo>
                    <a:pt x="168558" y="210788"/>
                  </a:lnTo>
                  <a:lnTo>
                    <a:pt x="179682" y="209053"/>
                  </a:lnTo>
                  <a:lnTo>
                    <a:pt x="193448" y="207896"/>
                  </a:lnTo>
                  <a:lnTo>
                    <a:pt x="223137" y="206611"/>
                  </a:lnTo>
                  <a:lnTo>
                    <a:pt x="261271" y="205888"/>
                  </a:lnTo>
                  <a:lnTo>
                    <a:pt x="313759" y="205623"/>
                  </a:lnTo>
                  <a:lnTo>
                    <a:pt x="322202" y="206880"/>
                  </a:lnTo>
                  <a:lnTo>
                    <a:pt x="330371" y="208988"/>
                  </a:lnTo>
                  <a:lnTo>
                    <a:pt x="338357" y="211663"/>
                  </a:lnTo>
                  <a:lnTo>
                    <a:pt x="350618" y="218022"/>
                  </a:lnTo>
                  <a:lnTo>
                    <a:pt x="355665" y="221496"/>
                  </a:lnTo>
                  <a:lnTo>
                    <a:pt x="368046" y="225356"/>
                  </a:lnTo>
                  <a:lnTo>
                    <a:pt x="374904" y="226385"/>
                  </a:lnTo>
                  <a:lnTo>
                    <a:pt x="385911" y="230915"/>
                  </a:lnTo>
                  <a:lnTo>
                    <a:pt x="390624" y="233901"/>
                  </a:lnTo>
                  <a:lnTo>
                    <a:pt x="393765" y="238432"/>
                  </a:lnTo>
                  <a:lnTo>
                    <a:pt x="397257" y="250240"/>
                  </a:lnTo>
                  <a:lnTo>
                    <a:pt x="402195" y="260567"/>
                  </a:lnTo>
                  <a:lnTo>
                    <a:pt x="405290" y="265099"/>
                  </a:lnTo>
                  <a:lnTo>
                    <a:pt x="408729" y="276908"/>
                  </a:lnTo>
                  <a:lnTo>
                    <a:pt x="409646" y="283613"/>
                  </a:lnTo>
                  <a:lnTo>
                    <a:pt x="408987" y="289353"/>
                  </a:lnTo>
                  <a:lnTo>
                    <a:pt x="407278" y="294450"/>
                  </a:lnTo>
                  <a:lnTo>
                    <a:pt x="395410" y="317823"/>
                  </a:lnTo>
                  <a:lnTo>
                    <a:pt x="388251" y="328704"/>
                  </a:lnTo>
                  <a:lnTo>
                    <a:pt x="384564" y="333384"/>
                  </a:lnTo>
                  <a:lnTo>
                    <a:pt x="373694" y="341970"/>
                  </a:lnTo>
                  <a:lnTo>
                    <a:pt x="367239" y="346038"/>
                  </a:lnTo>
                  <a:lnTo>
                    <a:pt x="360396" y="351290"/>
                  </a:lnTo>
                  <a:lnTo>
                    <a:pt x="353294" y="357331"/>
                  </a:lnTo>
                  <a:lnTo>
                    <a:pt x="346019" y="363899"/>
                  </a:lnTo>
                  <a:lnTo>
                    <a:pt x="338629" y="369547"/>
                  </a:lnTo>
                  <a:lnTo>
                    <a:pt x="331163" y="374582"/>
                  </a:lnTo>
                  <a:lnTo>
                    <a:pt x="323645" y="379210"/>
                  </a:lnTo>
                  <a:lnTo>
                    <a:pt x="313553" y="384834"/>
                  </a:lnTo>
                  <a:lnTo>
                    <a:pt x="288794" y="397857"/>
                  </a:lnTo>
                  <a:lnTo>
                    <a:pt x="276349" y="404886"/>
                  </a:lnTo>
                  <a:lnTo>
                    <a:pt x="264242" y="412112"/>
                  </a:lnTo>
                  <a:lnTo>
                    <a:pt x="252361" y="419469"/>
                  </a:lnTo>
                  <a:lnTo>
                    <a:pt x="243171" y="424374"/>
                  </a:lnTo>
                  <a:lnTo>
                    <a:pt x="235774" y="427644"/>
                  </a:lnTo>
                  <a:lnTo>
                    <a:pt x="229572" y="429824"/>
                  </a:lnTo>
                  <a:lnTo>
                    <a:pt x="222898" y="432547"/>
                  </a:lnTo>
                  <a:lnTo>
                    <a:pt x="215909" y="435633"/>
                  </a:lnTo>
                  <a:lnTo>
                    <a:pt x="208709" y="438959"/>
                  </a:lnTo>
                  <a:lnTo>
                    <a:pt x="197323" y="442656"/>
                  </a:lnTo>
                  <a:lnTo>
                    <a:pt x="188029" y="444299"/>
                  </a:lnTo>
                  <a:lnTo>
                    <a:pt x="178196" y="445224"/>
                  </a:lnTo>
                  <a:lnTo>
                    <a:pt x="178488" y="445354"/>
                  </a:lnTo>
                  <a:lnTo>
                    <a:pt x="181578" y="445537"/>
                  </a:lnTo>
                  <a:lnTo>
                    <a:pt x="194310" y="434183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8"/>
            <p:cNvSpPr/>
            <p:nvPr/>
          </p:nvSpPr>
          <p:spPr>
            <a:xfrm>
              <a:off x="2286546" y="1485900"/>
              <a:ext cx="388075" cy="377173"/>
            </a:xfrm>
            <a:custGeom>
              <a:avLst/>
              <a:gdLst/>
              <a:ahLst/>
              <a:cxnLst/>
              <a:rect l="0" t="0" r="0" b="0"/>
              <a:pathLst>
                <a:path w="388075" h="377173">
                  <a:moveTo>
                    <a:pt x="205193" y="0"/>
                  </a:moveTo>
                  <a:lnTo>
                    <a:pt x="167366" y="0"/>
                  </a:lnTo>
                  <a:lnTo>
                    <a:pt x="163465" y="1269"/>
                  </a:lnTo>
                  <a:lnTo>
                    <a:pt x="155744" y="6067"/>
                  </a:lnTo>
                  <a:lnTo>
                    <a:pt x="144257" y="15908"/>
                  </a:lnTo>
                  <a:lnTo>
                    <a:pt x="136624" y="26544"/>
                  </a:lnTo>
                  <a:lnTo>
                    <a:pt x="132811" y="32936"/>
                  </a:lnTo>
                  <a:lnTo>
                    <a:pt x="121800" y="43424"/>
                  </a:lnTo>
                  <a:lnTo>
                    <a:pt x="115308" y="47999"/>
                  </a:lnTo>
                  <a:lnTo>
                    <a:pt x="109710" y="53589"/>
                  </a:lnTo>
                  <a:lnTo>
                    <a:pt x="104708" y="59856"/>
                  </a:lnTo>
                  <a:lnTo>
                    <a:pt x="100103" y="66574"/>
                  </a:lnTo>
                  <a:lnTo>
                    <a:pt x="94493" y="73592"/>
                  </a:lnTo>
                  <a:lnTo>
                    <a:pt x="88213" y="80811"/>
                  </a:lnTo>
                  <a:lnTo>
                    <a:pt x="81487" y="88164"/>
                  </a:lnTo>
                  <a:lnTo>
                    <a:pt x="74462" y="98146"/>
                  </a:lnTo>
                  <a:lnTo>
                    <a:pt x="67239" y="109880"/>
                  </a:lnTo>
                  <a:lnTo>
                    <a:pt x="59884" y="122783"/>
                  </a:lnTo>
                  <a:lnTo>
                    <a:pt x="52441" y="133925"/>
                  </a:lnTo>
                  <a:lnTo>
                    <a:pt x="44938" y="143893"/>
                  </a:lnTo>
                  <a:lnTo>
                    <a:pt x="37397" y="153079"/>
                  </a:lnTo>
                  <a:lnTo>
                    <a:pt x="31099" y="161742"/>
                  </a:lnTo>
                  <a:lnTo>
                    <a:pt x="25630" y="170058"/>
                  </a:lnTo>
                  <a:lnTo>
                    <a:pt x="20715" y="178142"/>
                  </a:lnTo>
                  <a:lnTo>
                    <a:pt x="17438" y="187341"/>
                  </a:lnTo>
                  <a:lnTo>
                    <a:pt x="15253" y="197284"/>
                  </a:lnTo>
                  <a:lnTo>
                    <a:pt x="13797" y="207722"/>
                  </a:lnTo>
                  <a:lnTo>
                    <a:pt x="11555" y="217222"/>
                  </a:lnTo>
                  <a:lnTo>
                    <a:pt x="8791" y="226094"/>
                  </a:lnTo>
                  <a:lnTo>
                    <a:pt x="5679" y="234549"/>
                  </a:lnTo>
                  <a:lnTo>
                    <a:pt x="3604" y="242726"/>
                  </a:lnTo>
                  <a:lnTo>
                    <a:pt x="2220" y="250717"/>
                  </a:lnTo>
                  <a:lnTo>
                    <a:pt x="1298" y="258584"/>
                  </a:lnTo>
                  <a:lnTo>
                    <a:pt x="683" y="268909"/>
                  </a:lnTo>
                  <a:lnTo>
                    <a:pt x="0" y="293928"/>
                  </a:lnTo>
                  <a:lnTo>
                    <a:pt x="1088" y="303902"/>
                  </a:lnTo>
                  <a:lnTo>
                    <a:pt x="3083" y="311821"/>
                  </a:lnTo>
                  <a:lnTo>
                    <a:pt x="5683" y="318371"/>
                  </a:lnTo>
                  <a:lnTo>
                    <a:pt x="11959" y="329034"/>
                  </a:lnTo>
                  <a:lnTo>
                    <a:pt x="15410" y="333656"/>
                  </a:lnTo>
                  <a:lnTo>
                    <a:pt x="26019" y="342178"/>
                  </a:lnTo>
                  <a:lnTo>
                    <a:pt x="32404" y="346228"/>
                  </a:lnTo>
                  <a:lnTo>
                    <a:pt x="39200" y="350199"/>
                  </a:lnTo>
                  <a:lnTo>
                    <a:pt x="46271" y="354116"/>
                  </a:lnTo>
                  <a:lnTo>
                    <a:pt x="60901" y="361855"/>
                  </a:lnTo>
                  <a:lnTo>
                    <a:pt x="75870" y="369527"/>
                  </a:lnTo>
                  <a:lnTo>
                    <a:pt x="83418" y="372081"/>
                  </a:lnTo>
                  <a:lnTo>
                    <a:pt x="90990" y="373784"/>
                  </a:lnTo>
                  <a:lnTo>
                    <a:pt x="98578" y="374919"/>
                  </a:lnTo>
                  <a:lnTo>
                    <a:pt x="107447" y="375676"/>
                  </a:lnTo>
                  <a:lnTo>
                    <a:pt x="117169" y="376180"/>
                  </a:lnTo>
                  <a:lnTo>
                    <a:pt x="138131" y="376741"/>
                  </a:lnTo>
                  <a:lnTo>
                    <a:pt x="222045" y="377172"/>
                  </a:lnTo>
                  <a:lnTo>
                    <a:pt x="231668" y="375908"/>
                  </a:lnTo>
                  <a:lnTo>
                    <a:pt x="241893" y="373795"/>
                  </a:lnTo>
                  <a:lnTo>
                    <a:pt x="252520" y="371117"/>
                  </a:lnTo>
                  <a:lnTo>
                    <a:pt x="264684" y="369331"/>
                  </a:lnTo>
                  <a:lnTo>
                    <a:pt x="277874" y="368140"/>
                  </a:lnTo>
                  <a:lnTo>
                    <a:pt x="291747" y="367347"/>
                  </a:lnTo>
                  <a:lnTo>
                    <a:pt x="303536" y="365548"/>
                  </a:lnTo>
                  <a:lnTo>
                    <a:pt x="313935" y="363078"/>
                  </a:lnTo>
                  <a:lnTo>
                    <a:pt x="344094" y="353535"/>
                  </a:lnTo>
                  <a:lnTo>
                    <a:pt x="370214" y="345000"/>
                  </a:lnTo>
                  <a:lnTo>
                    <a:pt x="377173" y="340447"/>
                  </a:lnTo>
                  <a:lnTo>
                    <a:pt x="388074" y="33146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9"/>
            <p:cNvSpPr/>
            <p:nvPr/>
          </p:nvSpPr>
          <p:spPr>
            <a:xfrm>
              <a:off x="1143000" y="1751088"/>
              <a:ext cx="182867" cy="272023"/>
            </a:xfrm>
            <a:custGeom>
              <a:avLst/>
              <a:gdLst/>
              <a:ahLst/>
              <a:cxnLst/>
              <a:rect l="0" t="0" r="0" b="0"/>
              <a:pathLst>
                <a:path w="182867" h="272023">
                  <a:moveTo>
                    <a:pt x="45720" y="237731"/>
                  </a:moveTo>
                  <a:lnTo>
                    <a:pt x="45720" y="225596"/>
                  </a:lnTo>
                  <a:lnTo>
                    <a:pt x="46990" y="219481"/>
                  </a:lnTo>
                  <a:lnTo>
                    <a:pt x="49106" y="212864"/>
                  </a:lnTo>
                  <a:lnTo>
                    <a:pt x="51787" y="205914"/>
                  </a:lnTo>
                  <a:lnTo>
                    <a:pt x="53575" y="198740"/>
                  </a:lnTo>
                  <a:lnTo>
                    <a:pt x="54766" y="191417"/>
                  </a:lnTo>
                  <a:lnTo>
                    <a:pt x="55561" y="183995"/>
                  </a:lnTo>
                  <a:lnTo>
                    <a:pt x="56090" y="177777"/>
                  </a:lnTo>
                  <a:lnTo>
                    <a:pt x="56444" y="172362"/>
                  </a:lnTo>
                  <a:lnTo>
                    <a:pt x="56679" y="167482"/>
                  </a:lnTo>
                  <a:lnTo>
                    <a:pt x="58106" y="162958"/>
                  </a:lnTo>
                  <a:lnTo>
                    <a:pt x="63078" y="154546"/>
                  </a:lnTo>
                  <a:lnTo>
                    <a:pt x="64912" y="149254"/>
                  </a:lnTo>
                  <a:lnTo>
                    <a:pt x="66134" y="143187"/>
                  </a:lnTo>
                  <a:lnTo>
                    <a:pt x="66949" y="136602"/>
                  </a:lnTo>
                  <a:lnTo>
                    <a:pt x="71303" y="120782"/>
                  </a:lnTo>
                  <a:lnTo>
                    <a:pt x="86300" y="72724"/>
                  </a:lnTo>
                  <a:lnTo>
                    <a:pt x="91823" y="52796"/>
                  </a:lnTo>
                  <a:lnTo>
                    <a:pt x="95505" y="36971"/>
                  </a:lnTo>
                  <a:lnTo>
                    <a:pt x="97960" y="23881"/>
                  </a:lnTo>
                  <a:lnTo>
                    <a:pt x="100867" y="15155"/>
                  </a:lnTo>
                  <a:lnTo>
                    <a:pt x="104074" y="9337"/>
                  </a:lnTo>
                  <a:lnTo>
                    <a:pt x="112280" y="0"/>
                  </a:lnTo>
                  <a:lnTo>
                    <a:pt x="112953" y="504"/>
                  </a:lnTo>
                  <a:lnTo>
                    <a:pt x="115171" y="9820"/>
                  </a:lnTo>
                  <a:lnTo>
                    <a:pt x="120190" y="25948"/>
                  </a:lnTo>
                  <a:lnTo>
                    <a:pt x="122037" y="33043"/>
                  </a:lnTo>
                  <a:lnTo>
                    <a:pt x="123268" y="39042"/>
                  </a:lnTo>
                  <a:lnTo>
                    <a:pt x="124088" y="44312"/>
                  </a:lnTo>
                  <a:lnTo>
                    <a:pt x="125905" y="49095"/>
                  </a:lnTo>
                  <a:lnTo>
                    <a:pt x="128387" y="53554"/>
                  </a:lnTo>
                  <a:lnTo>
                    <a:pt x="131311" y="57796"/>
                  </a:lnTo>
                  <a:lnTo>
                    <a:pt x="133261" y="63165"/>
                  </a:lnTo>
                  <a:lnTo>
                    <a:pt x="134560" y="69284"/>
                  </a:lnTo>
                  <a:lnTo>
                    <a:pt x="135427" y="75903"/>
                  </a:lnTo>
                  <a:lnTo>
                    <a:pt x="137274" y="82856"/>
                  </a:lnTo>
                  <a:lnTo>
                    <a:pt x="139776" y="90031"/>
                  </a:lnTo>
                  <a:lnTo>
                    <a:pt x="142714" y="97354"/>
                  </a:lnTo>
                  <a:lnTo>
                    <a:pt x="144672" y="104777"/>
                  </a:lnTo>
                  <a:lnTo>
                    <a:pt x="145978" y="112265"/>
                  </a:lnTo>
                  <a:lnTo>
                    <a:pt x="146849" y="119797"/>
                  </a:lnTo>
                  <a:lnTo>
                    <a:pt x="148699" y="126089"/>
                  </a:lnTo>
                  <a:lnTo>
                    <a:pt x="151203" y="131553"/>
                  </a:lnTo>
                  <a:lnTo>
                    <a:pt x="154142" y="136466"/>
                  </a:lnTo>
                  <a:lnTo>
                    <a:pt x="156101" y="141011"/>
                  </a:lnTo>
                  <a:lnTo>
                    <a:pt x="158278" y="149448"/>
                  </a:lnTo>
                  <a:lnTo>
                    <a:pt x="162632" y="157431"/>
                  </a:lnTo>
                  <a:lnTo>
                    <a:pt x="165571" y="161338"/>
                  </a:lnTo>
                  <a:lnTo>
                    <a:pt x="168837" y="169065"/>
                  </a:lnTo>
                  <a:lnTo>
                    <a:pt x="169708" y="172904"/>
                  </a:lnTo>
                  <a:lnTo>
                    <a:pt x="171559" y="175463"/>
                  </a:lnTo>
                  <a:lnTo>
                    <a:pt x="174062" y="177169"/>
                  </a:lnTo>
                  <a:lnTo>
                    <a:pt x="177001" y="178307"/>
                  </a:lnTo>
                  <a:lnTo>
                    <a:pt x="178961" y="180335"/>
                  </a:lnTo>
                  <a:lnTo>
                    <a:pt x="180267" y="182957"/>
                  </a:lnTo>
                  <a:lnTo>
                    <a:pt x="181718" y="189257"/>
                  </a:lnTo>
                  <a:lnTo>
                    <a:pt x="182363" y="196291"/>
                  </a:lnTo>
                  <a:lnTo>
                    <a:pt x="182778" y="203299"/>
                  </a:lnTo>
                  <a:lnTo>
                    <a:pt x="182866" y="213097"/>
                  </a:lnTo>
                  <a:lnTo>
                    <a:pt x="180331" y="213688"/>
                  </a:lnTo>
                  <a:lnTo>
                    <a:pt x="176100" y="214083"/>
                  </a:lnTo>
                  <a:lnTo>
                    <a:pt x="170740" y="214346"/>
                  </a:lnTo>
                  <a:lnTo>
                    <a:pt x="160817" y="215791"/>
                  </a:lnTo>
                  <a:lnTo>
                    <a:pt x="132857" y="220784"/>
                  </a:lnTo>
                  <a:lnTo>
                    <a:pt x="121591" y="223893"/>
                  </a:lnTo>
                  <a:lnTo>
                    <a:pt x="112811" y="227236"/>
                  </a:lnTo>
                  <a:lnTo>
                    <a:pt x="105687" y="230734"/>
                  </a:lnTo>
                  <a:lnTo>
                    <a:pt x="98398" y="233067"/>
                  </a:lnTo>
                  <a:lnTo>
                    <a:pt x="90998" y="234621"/>
                  </a:lnTo>
                  <a:lnTo>
                    <a:pt x="83526" y="235658"/>
                  </a:lnTo>
                  <a:lnTo>
                    <a:pt x="77274" y="237619"/>
                  </a:lnTo>
                  <a:lnTo>
                    <a:pt x="71836" y="240197"/>
                  </a:lnTo>
                  <a:lnTo>
                    <a:pt x="66940" y="243185"/>
                  </a:lnTo>
                  <a:lnTo>
                    <a:pt x="61137" y="245177"/>
                  </a:lnTo>
                  <a:lnTo>
                    <a:pt x="54728" y="246505"/>
                  </a:lnTo>
                  <a:lnTo>
                    <a:pt x="47915" y="247391"/>
                  </a:lnTo>
                  <a:lnTo>
                    <a:pt x="42103" y="249251"/>
                  </a:lnTo>
                  <a:lnTo>
                    <a:pt x="36959" y="251761"/>
                  </a:lnTo>
                  <a:lnTo>
                    <a:pt x="32259" y="254705"/>
                  </a:lnTo>
                  <a:lnTo>
                    <a:pt x="27856" y="256667"/>
                  </a:lnTo>
                  <a:lnTo>
                    <a:pt x="23650" y="257975"/>
                  </a:lnTo>
                  <a:lnTo>
                    <a:pt x="19577" y="258847"/>
                  </a:lnTo>
                  <a:lnTo>
                    <a:pt x="15591" y="260699"/>
                  </a:lnTo>
                  <a:lnTo>
                    <a:pt x="11664" y="263203"/>
                  </a:lnTo>
                  <a:lnTo>
                    <a:pt x="0" y="27202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0"/>
            <p:cNvSpPr/>
            <p:nvPr/>
          </p:nvSpPr>
          <p:spPr>
            <a:xfrm>
              <a:off x="2756218" y="1554639"/>
              <a:ext cx="341313" cy="136816"/>
            </a:xfrm>
            <a:custGeom>
              <a:avLst/>
              <a:gdLst/>
              <a:ahLst/>
              <a:cxnLst/>
              <a:rect l="0" t="0" r="0" b="0"/>
              <a:pathLst>
                <a:path w="341313" h="136816">
                  <a:moveTo>
                    <a:pt x="9842" y="114140"/>
                  </a:moveTo>
                  <a:lnTo>
                    <a:pt x="3774" y="114140"/>
                  </a:lnTo>
                  <a:lnTo>
                    <a:pt x="1986" y="112870"/>
                  </a:lnTo>
                  <a:lnTo>
                    <a:pt x="795" y="110754"/>
                  </a:lnTo>
                  <a:lnTo>
                    <a:pt x="0" y="108073"/>
                  </a:lnTo>
                  <a:lnTo>
                    <a:pt x="741" y="106285"/>
                  </a:lnTo>
                  <a:lnTo>
                    <a:pt x="2504" y="105094"/>
                  </a:lnTo>
                  <a:lnTo>
                    <a:pt x="8392" y="103181"/>
                  </a:lnTo>
                  <a:lnTo>
                    <a:pt x="12584" y="99533"/>
                  </a:lnTo>
                  <a:lnTo>
                    <a:pt x="15480" y="96782"/>
                  </a:lnTo>
                  <a:lnTo>
                    <a:pt x="17410" y="93678"/>
                  </a:lnTo>
                  <a:lnTo>
                    <a:pt x="18697" y="90339"/>
                  </a:lnTo>
                  <a:lnTo>
                    <a:pt x="19555" y="86843"/>
                  </a:lnTo>
                  <a:lnTo>
                    <a:pt x="21397" y="83242"/>
                  </a:lnTo>
                  <a:lnTo>
                    <a:pt x="23896" y="79572"/>
                  </a:lnTo>
                  <a:lnTo>
                    <a:pt x="26831" y="75855"/>
                  </a:lnTo>
                  <a:lnTo>
                    <a:pt x="30058" y="72107"/>
                  </a:lnTo>
                  <a:lnTo>
                    <a:pt x="33479" y="68338"/>
                  </a:lnTo>
                  <a:lnTo>
                    <a:pt x="40667" y="60764"/>
                  </a:lnTo>
                  <a:lnTo>
                    <a:pt x="48095" y="53164"/>
                  </a:lnTo>
                  <a:lnTo>
                    <a:pt x="51854" y="50630"/>
                  </a:lnTo>
                  <a:lnTo>
                    <a:pt x="59417" y="47813"/>
                  </a:lnTo>
                  <a:lnTo>
                    <a:pt x="64482" y="44522"/>
                  </a:lnTo>
                  <a:lnTo>
                    <a:pt x="70399" y="39788"/>
                  </a:lnTo>
                  <a:lnTo>
                    <a:pt x="76883" y="34092"/>
                  </a:lnTo>
                  <a:lnTo>
                    <a:pt x="83746" y="29025"/>
                  </a:lnTo>
                  <a:lnTo>
                    <a:pt x="90861" y="24377"/>
                  </a:lnTo>
                  <a:lnTo>
                    <a:pt x="98145" y="20008"/>
                  </a:lnTo>
                  <a:lnTo>
                    <a:pt x="104270" y="17095"/>
                  </a:lnTo>
                  <a:lnTo>
                    <a:pt x="114463" y="13860"/>
                  </a:lnTo>
                  <a:lnTo>
                    <a:pt x="118959" y="11727"/>
                  </a:lnTo>
                  <a:lnTo>
                    <a:pt x="123227" y="9035"/>
                  </a:lnTo>
                  <a:lnTo>
                    <a:pt x="127342" y="5970"/>
                  </a:lnTo>
                  <a:lnTo>
                    <a:pt x="132625" y="3927"/>
                  </a:lnTo>
                  <a:lnTo>
                    <a:pt x="138687" y="2565"/>
                  </a:lnTo>
                  <a:lnTo>
                    <a:pt x="145269" y="1657"/>
                  </a:lnTo>
                  <a:lnTo>
                    <a:pt x="150926" y="1051"/>
                  </a:lnTo>
                  <a:lnTo>
                    <a:pt x="160599" y="379"/>
                  </a:lnTo>
                  <a:lnTo>
                    <a:pt x="167117" y="0"/>
                  </a:lnTo>
                  <a:lnTo>
                    <a:pt x="172028" y="3298"/>
                  </a:lnTo>
                  <a:lnTo>
                    <a:pt x="175116" y="5956"/>
                  </a:lnTo>
                  <a:lnTo>
                    <a:pt x="177175" y="8997"/>
                  </a:lnTo>
                  <a:lnTo>
                    <a:pt x="178547" y="12295"/>
                  </a:lnTo>
                  <a:lnTo>
                    <a:pt x="179462" y="15763"/>
                  </a:lnTo>
                  <a:lnTo>
                    <a:pt x="181342" y="19346"/>
                  </a:lnTo>
                  <a:lnTo>
                    <a:pt x="183865" y="23004"/>
                  </a:lnTo>
                  <a:lnTo>
                    <a:pt x="186817" y="26713"/>
                  </a:lnTo>
                  <a:lnTo>
                    <a:pt x="188785" y="30455"/>
                  </a:lnTo>
                  <a:lnTo>
                    <a:pt x="190097" y="34220"/>
                  </a:lnTo>
                  <a:lnTo>
                    <a:pt x="190972" y="38000"/>
                  </a:lnTo>
                  <a:lnTo>
                    <a:pt x="192826" y="41790"/>
                  </a:lnTo>
                  <a:lnTo>
                    <a:pt x="195331" y="45587"/>
                  </a:lnTo>
                  <a:lnTo>
                    <a:pt x="198271" y="49388"/>
                  </a:lnTo>
                  <a:lnTo>
                    <a:pt x="200231" y="53192"/>
                  </a:lnTo>
                  <a:lnTo>
                    <a:pt x="201538" y="56998"/>
                  </a:lnTo>
                  <a:lnTo>
                    <a:pt x="202409" y="60806"/>
                  </a:lnTo>
                  <a:lnTo>
                    <a:pt x="202990" y="65884"/>
                  </a:lnTo>
                  <a:lnTo>
                    <a:pt x="203377" y="71809"/>
                  </a:lnTo>
                  <a:lnTo>
                    <a:pt x="203635" y="78300"/>
                  </a:lnTo>
                  <a:lnTo>
                    <a:pt x="204106" y="119665"/>
                  </a:lnTo>
                  <a:lnTo>
                    <a:pt x="204138" y="129888"/>
                  </a:lnTo>
                  <a:lnTo>
                    <a:pt x="205413" y="132259"/>
                  </a:lnTo>
                  <a:lnTo>
                    <a:pt x="207532" y="133839"/>
                  </a:lnTo>
                  <a:lnTo>
                    <a:pt x="213992" y="136376"/>
                  </a:lnTo>
                  <a:lnTo>
                    <a:pt x="221178" y="136815"/>
                  </a:lnTo>
                  <a:lnTo>
                    <a:pt x="224393" y="135607"/>
                  </a:lnTo>
                  <a:lnTo>
                    <a:pt x="227806" y="133532"/>
                  </a:lnTo>
                  <a:lnTo>
                    <a:pt x="231351" y="130878"/>
                  </a:lnTo>
                  <a:lnTo>
                    <a:pt x="238677" y="127929"/>
                  </a:lnTo>
                  <a:lnTo>
                    <a:pt x="247436" y="125349"/>
                  </a:lnTo>
                  <a:lnTo>
                    <a:pt x="253328" y="122883"/>
                  </a:lnTo>
                  <a:lnTo>
                    <a:pt x="259796" y="119969"/>
                  </a:lnTo>
                  <a:lnTo>
                    <a:pt x="265378" y="116756"/>
                  </a:lnTo>
                  <a:lnTo>
                    <a:pt x="270369" y="113344"/>
                  </a:lnTo>
                  <a:lnTo>
                    <a:pt x="274967" y="109800"/>
                  </a:lnTo>
                  <a:lnTo>
                    <a:pt x="279301" y="106166"/>
                  </a:lnTo>
                  <a:lnTo>
                    <a:pt x="283461" y="102474"/>
                  </a:lnTo>
                  <a:lnTo>
                    <a:pt x="291471" y="94986"/>
                  </a:lnTo>
                  <a:lnTo>
                    <a:pt x="304389" y="82359"/>
                  </a:lnTo>
                  <a:lnTo>
                    <a:pt x="341312" y="4556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1"/>
            <p:cNvSpPr/>
            <p:nvPr/>
          </p:nvSpPr>
          <p:spPr>
            <a:xfrm>
              <a:off x="2708910" y="1828800"/>
              <a:ext cx="468630" cy="80011"/>
            </a:xfrm>
            <a:custGeom>
              <a:avLst/>
              <a:gdLst/>
              <a:ahLst/>
              <a:cxnLst/>
              <a:rect l="0" t="0" r="0" b="0"/>
              <a:pathLst>
                <a:path w="468630" h="80011">
                  <a:moveTo>
                    <a:pt x="0" y="80010"/>
                  </a:moveTo>
                  <a:lnTo>
                    <a:pt x="6067" y="73942"/>
                  </a:lnTo>
                  <a:lnTo>
                    <a:pt x="10395" y="70884"/>
                  </a:lnTo>
                  <a:lnTo>
                    <a:pt x="15820" y="67576"/>
                  </a:lnTo>
                  <a:lnTo>
                    <a:pt x="21976" y="64100"/>
                  </a:lnTo>
                  <a:lnTo>
                    <a:pt x="28621" y="61784"/>
                  </a:lnTo>
                  <a:lnTo>
                    <a:pt x="35590" y="60239"/>
                  </a:lnTo>
                  <a:lnTo>
                    <a:pt x="42777" y="59209"/>
                  </a:lnTo>
                  <a:lnTo>
                    <a:pt x="51378" y="57253"/>
                  </a:lnTo>
                  <a:lnTo>
                    <a:pt x="60922" y="54678"/>
                  </a:lnTo>
                  <a:lnTo>
                    <a:pt x="71094" y="51692"/>
                  </a:lnTo>
                  <a:lnTo>
                    <a:pt x="81686" y="49701"/>
                  </a:lnTo>
                  <a:lnTo>
                    <a:pt x="92557" y="48374"/>
                  </a:lnTo>
                  <a:lnTo>
                    <a:pt x="103615" y="47489"/>
                  </a:lnTo>
                  <a:lnTo>
                    <a:pt x="116066" y="45629"/>
                  </a:lnTo>
                  <a:lnTo>
                    <a:pt x="129447" y="43119"/>
                  </a:lnTo>
                  <a:lnTo>
                    <a:pt x="143448" y="40176"/>
                  </a:lnTo>
                  <a:lnTo>
                    <a:pt x="156592" y="36944"/>
                  </a:lnTo>
                  <a:lnTo>
                    <a:pt x="169164" y="33519"/>
                  </a:lnTo>
                  <a:lnTo>
                    <a:pt x="181356" y="29966"/>
                  </a:lnTo>
                  <a:lnTo>
                    <a:pt x="194564" y="27597"/>
                  </a:lnTo>
                  <a:lnTo>
                    <a:pt x="208449" y="26018"/>
                  </a:lnTo>
                  <a:lnTo>
                    <a:pt x="222786" y="24965"/>
                  </a:lnTo>
                  <a:lnTo>
                    <a:pt x="237424" y="22993"/>
                  </a:lnTo>
                  <a:lnTo>
                    <a:pt x="252262" y="20409"/>
                  </a:lnTo>
                  <a:lnTo>
                    <a:pt x="267235" y="17415"/>
                  </a:lnTo>
                  <a:lnTo>
                    <a:pt x="281026" y="15420"/>
                  </a:lnTo>
                  <a:lnTo>
                    <a:pt x="294031" y="14090"/>
                  </a:lnTo>
                  <a:lnTo>
                    <a:pt x="306510" y="13203"/>
                  </a:lnTo>
                  <a:lnTo>
                    <a:pt x="318640" y="11342"/>
                  </a:lnTo>
                  <a:lnTo>
                    <a:pt x="330537" y="8831"/>
                  </a:lnTo>
                  <a:lnTo>
                    <a:pt x="342278" y="5887"/>
                  </a:lnTo>
                  <a:lnTo>
                    <a:pt x="356455" y="3925"/>
                  </a:lnTo>
                  <a:lnTo>
                    <a:pt x="372257" y="2616"/>
                  </a:lnTo>
                  <a:lnTo>
                    <a:pt x="402937" y="1162"/>
                  </a:lnTo>
                  <a:lnTo>
                    <a:pt x="414675" y="775"/>
                  </a:lnTo>
                  <a:lnTo>
                    <a:pt x="468629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2"/>
            <p:cNvSpPr/>
            <p:nvPr/>
          </p:nvSpPr>
          <p:spPr>
            <a:xfrm>
              <a:off x="2686050" y="1965960"/>
              <a:ext cx="468631" cy="91441"/>
            </a:xfrm>
            <a:custGeom>
              <a:avLst/>
              <a:gdLst/>
              <a:ahLst/>
              <a:cxnLst/>
              <a:rect l="0" t="0" r="0" b="0"/>
              <a:pathLst>
                <a:path w="468631" h="91441">
                  <a:moveTo>
                    <a:pt x="0" y="91440"/>
                  </a:moveTo>
                  <a:lnTo>
                    <a:pt x="18203" y="91440"/>
                  </a:lnTo>
                  <a:lnTo>
                    <a:pt x="26105" y="90169"/>
                  </a:lnTo>
                  <a:lnTo>
                    <a:pt x="33913" y="88053"/>
                  </a:lnTo>
                  <a:lnTo>
                    <a:pt x="41659" y="85372"/>
                  </a:lnTo>
                  <a:lnTo>
                    <a:pt x="54442" y="82314"/>
                  </a:lnTo>
                  <a:lnTo>
                    <a:pt x="70585" y="79006"/>
                  </a:lnTo>
                  <a:lnTo>
                    <a:pt x="88966" y="75530"/>
                  </a:lnTo>
                  <a:lnTo>
                    <a:pt x="105031" y="71944"/>
                  </a:lnTo>
                  <a:lnTo>
                    <a:pt x="119551" y="68282"/>
                  </a:lnTo>
                  <a:lnTo>
                    <a:pt x="133040" y="64571"/>
                  </a:lnTo>
                  <a:lnTo>
                    <a:pt x="145843" y="62097"/>
                  </a:lnTo>
                  <a:lnTo>
                    <a:pt x="158189" y="60448"/>
                  </a:lnTo>
                  <a:lnTo>
                    <a:pt x="170229" y="59349"/>
                  </a:lnTo>
                  <a:lnTo>
                    <a:pt x="183336" y="57345"/>
                  </a:lnTo>
                  <a:lnTo>
                    <a:pt x="197154" y="54740"/>
                  </a:lnTo>
                  <a:lnTo>
                    <a:pt x="211446" y="51733"/>
                  </a:lnTo>
                  <a:lnTo>
                    <a:pt x="229864" y="48459"/>
                  </a:lnTo>
                  <a:lnTo>
                    <a:pt x="274035" y="41434"/>
                  </a:lnTo>
                  <a:lnTo>
                    <a:pt x="293180" y="37782"/>
                  </a:lnTo>
                  <a:lnTo>
                    <a:pt x="309753" y="34078"/>
                  </a:lnTo>
                  <a:lnTo>
                    <a:pt x="324612" y="30338"/>
                  </a:lnTo>
                  <a:lnTo>
                    <a:pt x="337058" y="27846"/>
                  </a:lnTo>
                  <a:lnTo>
                    <a:pt x="347895" y="26183"/>
                  </a:lnTo>
                  <a:lnTo>
                    <a:pt x="357660" y="25076"/>
                  </a:lnTo>
                  <a:lnTo>
                    <a:pt x="367980" y="23067"/>
                  </a:lnTo>
                  <a:lnTo>
                    <a:pt x="378670" y="20458"/>
                  </a:lnTo>
                  <a:lnTo>
                    <a:pt x="389606" y="17448"/>
                  </a:lnTo>
                  <a:lnTo>
                    <a:pt x="399437" y="15442"/>
                  </a:lnTo>
                  <a:lnTo>
                    <a:pt x="408531" y="14104"/>
                  </a:lnTo>
                  <a:lnTo>
                    <a:pt x="417134" y="13213"/>
                  </a:lnTo>
                  <a:lnTo>
                    <a:pt x="425409" y="11348"/>
                  </a:lnTo>
                  <a:lnTo>
                    <a:pt x="433466" y="8835"/>
                  </a:lnTo>
                  <a:lnTo>
                    <a:pt x="441377" y="5890"/>
                  </a:lnTo>
                  <a:lnTo>
                    <a:pt x="447921" y="3927"/>
                  </a:lnTo>
                  <a:lnTo>
                    <a:pt x="453554" y="2617"/>
                  </a:lnTo>
                  <a:lnTo>
                    <a:pt x="46863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3"/>
            <p:cNvSpPr/>
            <p:nvPr/>
          </p:nvSpPr>
          <p:spPr>
            <a:xfrm>
              <a:off x="3543300" y="1559894"/>
              <a:ext cx="329623" cy="406067"/>
            </a:xfrm>
            <a:custGeom>
              <a:avLst/>
              <a:gdLst/>
              <a:ahLst/>
              <a:cxnLst/>
              <a:rect l="0" t="0" r="0" b="0"/>
              <a:pathLst>
                <a:path w="329623" h="406067">
                  <a:moveTo>
                    <a:pt x="160020" y="40306"/>
                  </a:moveTo>
                  <a:lnTo>
                    <a:pt x="153952" y="28170"/>
                  </a:lnTo>
                  <a:lnTo>
                    <a:pt x="152164" y="25865"/>
                  </a:lnTo>
                  <a:lnTo>
                    <a:pt x="150972" y="25599"/>
                  </a:lnTo>
                  <a:lnTo>
                    <a:pt x="150178" y="26691"/>
                  </a:lnTo>
                  <a:lnTo>
                    <a:pt x="149295" y="31291"/>
                  </a:lnTo>
                  <a:lnTo>
                    <a:pt x="149060" y="34296"/>
                  </a:lnTo>
                  <a:lnTo>
                    <a:pt x="145412" y="44408"/>
                  </a:lnTo>
                  <a:lnTo>
                    <a:pt x="140827" y="56099"/>
                  </a:lnTo>
                  <a:lnTo>
                    <a:pt x="138789" y="65528"/>
                  </a:lnTo>
                  <a:lnTo>
                    <a:pt x="134497" y="84112"/>
                  </a:lnTo>
                  <a:lnTo>
                    <a:pt x="131575" y="96180"/>
                  </a:lnTo>
                  <a:lnTo>
                    <a:pt x="128356" y="105495"/>
                  </a:lnTo>
                  <a:lnTo>
                    <a:pt x="124941" y="112975"/>
                  </a:lnTo>
                  <a:lnTo>
                    <a:pt x="121394" y="119232"/>
                  </a:lnTo>
                  <a:lnTo>
                    <a:pt x="114066" y="132957"/>
                  </a:lnTo>
                  <a:lnTo>
                    <a:pt x="110334" y="140173"/>
                  </a:lnTo>
                  <a:lnTo>
                    <a:pt x="107846" y="147524"/>
                  </a:lnTo>
                  <a:lnTo>
                    <a:pt x="106187" y="154965"/>
                  </a:lnTo>
                  <a:lnTo>
                    <a:pt x="105081" y="162465"/>
                  </a:lnTo>
                  <a:lnTo>
                    <a:pt x="103074" y="170005"/>
                  </a:lnTo>
                  <a:lnTo>
                    <a:pt x="100466" y="177572"/>
                  </a:lnTo>
                  <a:lnTo>
                    <a:pt x="97457" y="185156"/>
                  </a:lnTo>
                  <a:lnTo>
                    <a:pt x="92911" y="195293"/>
                  </a:lnTo>
                  <a:lnTo>
                    <a:pt x="81087" y="220102"/>
                  </a:lnTo>
                  <a:lnTo>
                    <a:pt x="71838" y="237640"/>
                  </a:lnTo>
                  <a:lnTo>
                    <a:pt x="48014" y="280833"/>
                  </a:lnTo>
                  <a:lnTo>
                    <a:pt x="39630" y="297177"/>
                  </a:lnTo>
                  <a:lnTo>
                    <a:pt x="34039" y="309343"/>
                  </a:lnTo>
                  <a:lnTo>
                    <a:pt x="30313" y="318724"/>
                  </a:lnTo>
                  <a:lnTo>
                    <a:pt x="26558" y="326248"/>
                  </a:lnTo>
                  <a:lnTo>
                    <a:pt x="19000" y="337994"/>
                  </a:lnTo>
                  <a:lnTo>
                    <a:pt x="14794" y="347448"/>
                  </a:lnTo>
                  <a:lnTo>
                    <a:pt x="13673" y="351747"/>
                  </a:lnTo>
                  <a:lnTo>
                    <a:pt x="12925" y="353343"/>
                  </a:lnTo>
                  <a:lnTo>
                    <a:pt x="12426" y="353137"/>
                  </a:lnTo>
                  <a:lnTo>
                    <a:pt x="11872" y="349522"/>
                  </a:lnTo>
                  <a:lnTo>
                    <a:pt x="11517" y="336853"/>
                  </a:lnTo>
                  <a:lnTo>
                    <a:pt x="11488" y="333254"/>
                  </a:lnTo>
                  <a:lnTo>
                    <a:pt x="12738" y="329584"/>
                  </a:lnTo>
                  <a:lnTo>
                    <a:pt x="23871" y="311183"/>
                  </a:lnTo>
                  <a:lnTo>
                    <a:pt x="30929" y="297856"/>
                  </a:lnTo>
                  <a:lnTo>
                    <a:pt x="38299" y="283465"/>
                  </a:lnTo>
                  <a:lnTo>
                    <a:pt x="40773" y="276072"/>
                  </a:lnTo>
                  <a:lnTo>
                    <a:pt x="42422" y="268603"/>
                  </a:lnTo>
                  <a:lnTo>
                    <a:pt x="43521" y="261084"/>
                  </a:lnTo>
                  <a:lnTo>
                    <a:pt x="45524" y="252261"/>
                  </a:lnTo>
                  <a:lnTo>
                    <a:pt x="48129" y="242569"/>
                  </a:lnTo>
                  <a:lnTo>
                    <a:pt x="51136" y="232298"/>
                  </a:lnTo>
                  <a:lnTo>
                    <a:pt x="54410" y="222910"/>
                  </a:lnTo>
                  <a:lnTo>
                    <a:pt x="57863" y="214112"/>
                  </a:lnTo>
                  <a:lnTo>
                    <a:pt x="61435" y="205707"/>
                  </a:lnTo>
                  <a:lnTo>
                    <a:pt x="68791" y="189594"/>
                  </a:lnTo>
                  <a:lnTo>
                    <a:pt x="83861" y="158554"/>
                  </a:lnTo>
                  <a:lnTo>
                    <a:pt x="86387" y="150888"/>
                  </a:lnTo>
                  <a:lnTo>
                    <a:pt x="88071" y="143237"/>
                  </a:lnTo>
                  <a:lnTo>
                    <a:pt x="89194" y="135596"/>
                  </a:lnTo>
                  <a:lnTo>
                    <a:pt x="91213" y="127963"/>
                  </a:lnTo>
                  <a:lnTo>
                    <a:pt x="93828" y="120334"/>
                  </a:lnTo>
                  <a:lnTo>
                    <a:pt x="96842" y="112708"/>
                  </a:lnTo>
                  <a:lnTo>
                    <a:pt x="100121" y="105084"/>
                  </a:lnTo>
                  <a:lnTo>
                    <a:pt x="107151" y="89839"/>
                  </a:lnTo>
                  <a:lnTo>
                    <a:pt x="114509" y="77984"/>
                  </a:lnTo>
                  <a:lnTo>
                    <a:pt x="118250" y="73044"/>
                  </a:lnTo>
                  <a:lnTo>
                    <a:pt x="120743" y="67211"/>
                  </a:lnTo>
                  <a:lnTo>
                    <a:pt x="122405" y="60783"/>
                  </a:lnTo>
                  <a:lnTo>
                    <a:pt x="123513" y="53957"/>
                  </a:lnTo>
                  <a:lnTo>
                    <a:pt x="126792" y="46867"/>
                  </a:lnTo>
                  <a:lnTo>
                    <a:pt x="131518" y="39599"/>
                  </a:lnTo>
                  <a:lnTo>
                    <a:pt x="137209" y="32215"/>
                  </a:lnTo>
                  <a:lnTo>
                    <a:pt x="143531" y="20623"/>
                  </a:lnTo>
                  <a:lnTo>
                    <a:pt x="145217" y="15754"/>
                  </a:lnTo>
                  <a:lnTo>
                    <a:pt x="147611" y="12508"/>
                  </a:lnTo>
                  <a:lnTo>
                    <a:pt x="150478" y="10344"/>
                  </a:lnTo>
                  <a:lnTo>
                    <a:pt x="153658" y="8901"/>
                  </a:lnTo>
                  <a:lnTo>
                    <a:pt x="155779" y="6669"/>
                  </a:lnTo>
                  <a:lnTo>
                    <a:pt x="157192" y="3911"/>
                  </a:lnTo>
                  <a:lnTo>
                    <a:pt x="158135" y="803"/>
                  </a:lnTo>
                  <a:lnTo>
                    <a:pt x="158763" y="0"/>
                  </a:lnTo>
                  <a:lnTo>
                    <a:pt x="159182" y="735"/>
                  </a:lnTo>
                  <a:lnTo>
                    <a:pt x="159854" y="4972"/>
                  </a:lnTo>
                  <a:lnTo>
                    <a:pt x="166038" y="11774"/>
                  </a:lnTo>
                  <a:lnTo>
                    <a:pt x="167842" y="16205"/>
                  </a:lnTo>
                  <a:lnTo>
                    <a:pt x="169846" y="27901"/>
                  </a:lnTo>
                  <a:lnTo>
                    <a:pt x="170381" y="34576"/>
                  </a:lnTo>
                  <a:lnTo>
                    <a:pt x="170737" y="41566"/>
                  </a:lnTo>
                  <a:lnTo>
                    <a:pt x="171239" y="60152"/>
                  </a:lnTo>
                  <a:lnTo>
                    <a:pt x="171309" y="64967"/>
                  </a:lnTo>
                  <a:lnTo>
                    <a:pt x="172626" y="73256"/>
                  </a:lnTo>
                  <a:lnTo>
                    <a:pt x="174774" y="83863"/>
                  </a:lnTo>
                  <a:lnTo>
                    <a:pt x="177475" y="96014"/>
                  </a:lnTo>
                  <a:lnTo>
                    <a:pt x="180547" y="105384"/>
                  </a:lnTo>
                  <a:lnTo>
                    <a:pt x="183865" y="112901"/>
                  </a:lnTo>
                  <a:lnTo>
                    <a:pt x="187346" y="119183"/>
                  </a:lnTo>
                  <a:lnTo>
                    <a:pt x="194602" y="132936"/>
                  </a:lnTo>
                  <a:lnTo>
                    <a:pt x="209607" y="162460"/>
                  </a:lnTo>
                  <a:lnTo>
                    <a:pt x="217195" y="174183"/>
                  </a:lnTo>
                  <a:lnTo>
                    <a:pt x="244550" y="210260"/>
                  </a:lnTo>
                  <a:lnTo>
                    <a:pt x="261512" y="233951"/>
                  </a:lnTo>
                  <a:lnTo>
                    <a:pt x="269591" y="245602"/>
                  </a:lnTo>
                  <a:lnTo>
                    <a:pt x="277517" y="254640"/>
                  </a:lnTo>
                  <a:lnTo>
                    <a:pt x="285341" y="261935"/>
                  </a:lnTo>
                  <a:lnTo>
                    <a:pt x="293098" y="268069"/>
                  </a:lnTo>
                  <a:lnTo>
                    <a:pt x="299538" y="274698"/>
                  </a:lnTo>
                  <a:lnTo>
                    <a:pt x="305102" y="281657"/>
                  </a:lnTo>
                  <a:lnTo>
                    <a:pt x="310081" y="288836"/>
                  </a:lnTo>
                  <a:lnTo>
                    <a:pt x="315614" y="300200"/>
                  </a:lnTo>
                  <a:lnTo>
                    <a:pt x="317089" y="305009"/>
                  </a:lnTo>
                  <a:lnTo>
                    <a:pt x="322115" y="313738"/>
                  </a:lnTo>
                  <a:lnTo>
                    <a:pt x="325233" y="317844"/>
                  </a:lnTo>
                  <a:lnTo>
                    <a:pt x="328698" y="325793"/>
                  </a:lnTo>
                  <a:lnTo>
                    <a:pt x="329622" y="329690"/>
                  </a:lnTo>
                  <a:lnTo>
                    <a:pt x="328968" y="333559"/>
                  </a:lnTo>
                  <a:lnTo>
                    <a:pt x="323249" y="345071"/>
                  </a:lnTo>
                  <a:lnTo>
                    <a:pt x="321466" y="352710"/>
                  </a:lnTo>
                  <a:lnTo>
                    <a:pt x="319721" y="355255"/>
                  </a:lnTo>
                  <a:lnTo>
                    <a:pt x="317287" y="356952"/>
                  </a:lnTo>
                  <a:lnTo>
                    <a:pt x="314394" y="358083"/>
                  </a:lnTo>
                  <a:lnTo>
                    <a:pt x="304256" y="365743"/>
                  </a:lnTo>
                  <a:lnTo>
                    <a:pt x="299357" y="367754"/>
                  </a:lnTo>
                  <a:lnTo>
                    <a:pt x="293551" y="369095"/>
                  </a:lnTo>
                  <a:lnTo>
                    <a:pt x="287141" y="369988"/>
                  </a:lnTo>
                  <a:lnTo>
                    <a:pt x="281597" y="370584"/>
                  </a:lnTo>
                  <a:lnTo>
                    <a:pt x="272050" y="371246"/>
                  </a:lnTo>
                  <a:lnTo>
                    <a:pt x="260188" y="371540"/>
                  </a:lnTo>
                  <a:lnTo>
                    <a:pt x="253469" y="371619"/>
                  </a:lnTo>
                  <a:lnTo>
                    <a:pt x="246449" y="372941"/>
                  </a:lnTo>
                  <a:lnTo>
                    <a:pt x="239229" y="375092"/>
                  </a:lnTo>
                  <a:lnTo>
                    <a:pt x="231876" y="377797"/>
                  </a:lnTo>
                  <a:lnTo>
                    <a:pt x="220624" y="379600"/>
                  </a:lnTo>
                  <a:lnTo>
                    <a:pt x="206773" y="380802"/>
                  </a:lnTo>
                  <a:lnTo>
                    <a:pt x="178258" y="382137"/>
                  </a:lnTo>
                  <a:lnTo>
                    <a:pt x="157119" y="382731"/>
                  </a:lnTo>
                  <a:lnTo>
                    <a:pt x="147926" y="384159"/>
                  </a:lnTo>
                  <a:lnTo>
                    <a:pt x="139257" y="386381"/>
                  </a:lnTo>
                  <a:lnTo>
                    <a:pt x="130938" y="389132"/>
                  </a:lnTo>
                  <a:lnTo>
                    <a:pt x="122852" y="390967"/>
                  </a:lnTo>
                  <a:lnTo>
                    <a:pt x="114921" y="392190"/>
                  </a:lnTo>
                  <a:lnTo>
                    <a:pt x="107094" y="393005"/>
                  </a:lnTo>
                  <a:lnTo>
                    <a:pt x="99336" y="393548"/>
                  </a:lnTo>
                  <a:lnTo>
                    <a:pt x="91624" y="393911"/>
                  </a:lnTo>
                  <a:lnTo>
                    <a:pt x="83942" y="394152"/>
                  </a:lnTo>
                  <a:lnTo>
                    <a:pt x="75011" y="395583"/>
                  </a:lnTo>
                  <a:lnTo>
                    <a:pt x="65247" y="397807"/>
                  </a:lnTo>
                  <a:lnTo>
                    <a:pt x="54928" y="400560"/>
                  </a:lnTo>
                  <a:lnTo>
                    <a:pt x="45508" y="402395"/>
                  </a:lnTo>
                  <a:lnTo>
                    <a:pt x="36689" y="403619"/>
                  </a:lnTo>
                  <a:lnTo>
                    <a:pt x="28269" y="404434"/>
                  </a:lnTo>
                  <a:lnTo>
                    <a:pt x="21386" y="404978"/>
                  </a:lnTo>
                  <a:lnTo>
                    <a:pt x="15527" y="405340"/>
                  </a:lnTo>
                  <a:lnTo>
                    <a:pt x="0" y="40606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4"/>
            <p:cNvSpPr/>
            <p:nvPr/>
          </p:nvSpPr>
          <p:spPr>
            <a:xfrm>
              <a:off x="3920690" y="1565909"/>
              <a:ext cx="342701" cy="326180"/>
            </a:xfrm>
            <a:custGeom>
              <a:avLst/>
              <a:gdLst/>
              <a:ahLst/>
              <a:cxnLst/>
              <a:rect l="0" t="0" r="0" b="0"/>
              <a:pathLst>
                <a:path w="342701" h="326180">
                  <a:moveTo>
                    <a:pt x="228400" y="0"/>
                  </a:moveTo>
                  <a:lnTo>
                    <a:pt x="183842" y="0"/>
                  </a:lnTo>
                  <a:lnTo>
                    <a:pt x="175834" y="2541"/>
                  </a:lnTo>
                  <a:lnTo>
                    <a:pt x="166686" y="6774"/>
                  </a:lnTo>
                  <a:lnTo>
                    <a:pt x="147631" y="16981"/>
                  </a:lnTo>
                  <a:lnTo>
                    <a:pt x="130696" y="25751"/>
                  </a:lnTo>
                  <a:lnTo>
                    <a:pt x="123894" y="31137"/>
                  </a:lnTo>
                  <a:lnTo>
                    <a:pt x="118089" y="37268"/>
                  </a:lnTo>
                  <a:lnTo>
                    <a:pt x="112949" y="43896"/>
                  </a:lnTo>
                  <a:lnTo>
                    <a:pt x="105713" y="52124"/>
                  </a:lnTo>
                  <a:lnTo>
                    <a:pt x="97078" y="61419"/>
                  </a:lnTo>
                  <a:lnTo>
                    <a:pt x="70110" y="89319"/>
                  </a:lnTo>
                  <a:lnTo>
                    <a:pt x="61913" y="97646"/>
                  </a:lnTo>
                  <a:lnTo>
                    <a:pt x="55178" y="105737"/>
                  </a:lnTo>
                  <a:lnTo>
                    <a:pt x="49419" y="113672"/>
                  </a:lnTo>
                  <a:lnTo>
                    <a:pt x="44309" y="121501"/>
                  </a:lnTo>
                  <a:lnTo>
                    <a:pt x="39632" y="131801"/>
                  </a:lnTo>
                  <a:lnTo>
                    <a:pt x="35245" y="143748"/>
                  </a:lnTo>
                  <a:lnTo>
                    <a:pt x="31050" y="156792"/>
                  </a:lnTo>
                  <a:lnTo>
                    <a:pt x="26983" y="168028"/>
                  </a:lnTo>
                  <a:lnTo>
                    <a:pt x="23002" y="178059"/>
                  </a:lnTo>
                  <a:lnTo>
                    <a:pt x="19078" y="187286"/>
                  </a:lnTo>
                  <a:lnTo>
                    <a:pt x="15192" y="194708"/>
                  </a:lnTo>
                  <a:lnTo>
                    <a:pt x="11331" y="200925"/>
                  </a:lnTo>
                  <a:lnTo>
                    <a:pt x="7487" y="206340"/>
                  </a:lnTo>
                  <a:lnTo>
                    <a:pt x="4925" y="212490"/>
                  </a:lnTo>
                  <a:lnTo>
                    <a:pt x="3216" y="219130"/>
                  </a:lnTo>
                  <a:lnTo>
                    <a:pt x="2077" y="226097"/>
                  </a:lnTo>
                  <a:lnTo>
                    <a:pt x="1318" y="233282"/>
                  </a:lnTo>
                  <a:lnTo>
                    <a:pt x="812" y="240611"/>
                  </a:lnTo>
                  <a:lnTo>
                    <a:pt x="250" y="254259"/>
                  </a:lnTo>
                  <a:lnTo>
                    <a:pt x="0" y="264557"/>
                  </a:lnTo>
                  <a:lnTo>
                    <a:pt x="1203" y="269082"/>
                  </a:lnTo>
                  <a:lnTo>
                    <a:pt x="5927" y="277496"/>
                  </a:lnTo>
                  <a:lnTo>
                    <a:pt x="12260" y="285468"/>
                  </a:lnTo>
                  <a:lnTo>
                    <a:pt x="15726" y="289372"/>
                  </a:lnTo>
                  <a:lnTo>
                    <a:pt x="18037" y="293245"/>
                  </a:lnTo>
                  <a:lnTo>
                    <a:pt x="20605" y="300935"/>
                  </a:lnTo>
                  <a:lnTo>
                    <a:pt x="23830" y="304763"/>
                  </a:lnTo>
                  <a:lnTo>
                    <a:pt x="34186" y="312404"/>
                  </a:lnTo>
                  <a:lnTo>
                    <a:pt x="43869" y="316647"/>
                  </a:lnTo>
                  <a:lnTo>
                    <a:pt x="48230" y="317778"/>
                  </a:lnTo>
                  <a:lnTo>
                    <a:pt x="63234" y="322422"/>
                  </a:lnTo>
                  <a:lnTo>
                    <a:pt x="72569" y="325438"/>
                  </a:lnTo>
                  <a:lnTo>
                    <a:pt x="83872" y="326179"/>
                  </a:lnTo>
                  <a:lnTo>
                    <a:pt x="96488" y="325403"/>
                  </a:lnTo>
                  <a:lnTo>
                    <a:pt x="109979" y="323615"/>
                  </a:lnTo>
                  <a:lnTo>
                    <a:pt x="121512" y="322423"/>
                  </a:lnTo>
                  <a:lnTo>
                    <a:pt x="131742" y="321629"/>
                  </a:lnTo>
                  <a:lnTo>
                    <a:pt x="141101" y="321100"/>
                  </a:lnTo>
                  <a:lnTo>
                    <a:pt x="158274" y="320511"/>
                  </a:lnTo>
                  <a:lnTo>
                    <a:pt x="166408" y="320354"/>
                  </a:lnTo>
                  <a:lnTo>
                    <a:pt x="174372" y="318980"/>
                  </a:lnTo>
                  <a:lnTo>
                    <a:pt x="182221" y="316793"/>
                  </a:lnTo>
                  <a:lnTo>
                    <a:pt x="189994" y="314066"/>
                  </a:lnTo>
                  <a:lnTo>
                    <a:pt x="231272" y="298091"/>
                  </a:lnTo>
                  <a:lnTo>
                    <a:pt x="243015" y="291438"/>
                  </a:lnTo>
                  <a:lnTo>
                    <a:pt x="252113" y="284462"/>
                  </a:lnTo>
                  <a:lnTo>
                    <a:pt x="259449" y="277271"/>
                  </a:lnTo>
                  <a:lnTo>
                    <a:pt x="266879" y="271208"/>
                  </a:lnTo>
                  <a:lnTo>
                    <a:pt x="274372" y="265895"/>
                  </a:lnTo>
                  <a:lnTo>
                    <a:pt x="300441" y="248964"/>
                  </a:lnTo>
                  <a:lnTo>
                    <a:pt x="310717" y="242176"/>
                  </a:lnTo>
                  <a:lnTo>
                    <a:pt x="318838" y="235111"/>
                  </a:lnTo>
                  <a:lnTo>
                    <a:pt x="325522" y="227861"/>
                  </a:lnTo>
                  <a:lnTo>
                    <a:pt x="342700" y="19431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5"/>
            <p:cNvSpPr/>
            <p:nvPr/>
          </p:nvSpPr>
          <p:spPr>
            <a:xfrm>
              <a:off x="4366259" y="1508759"/>
              <a:ext cx="68582" cy="375257"/>
            </a:xfrm>
            <a:custGeom>
              <a:avLst/>
              <a:gdLst/>
              <a:ahLst/>
              <a:cxnLst/>
              <a:rect l="0" t="0" r="0" b="0"/>
              <a:pathLst>
                <a:path w="68582" h="375257">
                  <a:moveTo>
                    <a:pt x="0" y="0"/>
                  </a:moveTo>
                  <a:lnTo>
                    <a:pt x="6069" y="12136"/>
                  </a:lnTo>
                  <a:lnTo>
                    <a:pt x="7856" y="16981"/>
                  </a:lnTo>
                  <a:lnTo>
                    <a:pt x="9842" y="25751"/>
                  </a:lnTo>
                  <a:lnTo>
                    <a:pt x="10724" y="37268"/>
                  </a:lnTo>
                  <a:lnTo>
                    <a:pt x="10960" y="43896"/>
                  </a:lnTo>
                  <a:lnTo>
                    <a:pt x="12387" y="50854"/>
                  </a:lnTo>
                  <a:lnTo>
                    <a:pt x="14608" y="58033"/>
                  </a:lnTo>
                  <a:lnTo>
                    <a:pt x="17359" y="65359"/>
                  </a:lnTo>
                  <a:lnTo>
                    <a:pt x="19193" y="72783"/>
                  </a:lnTo>
                  <a:lnTo>
                    <a:pt x="20415" y="80272"/>
                  </a:lnTo>
                  <a:lnTo>
                    <a:pt x="21230" y="87805"/>
                  </a:lnTo>
                  <a:lnTo>
                    <a:pt x="21774" y="95367"/>
                  </a:lnTo>
                  <a:lnTo>
                    <a:pt x="22136" y="102948"/>
                  </a:lnTo>
                  <a:lnTo>
                    <a:pt x="22378" y="110542"/>
                  </a:lnTo>
                  <a:lnTo>
                    <a:pt x="23809" y="121955"/>
                  </a:lnTo>
                  <a:lnTo>
                    <a:pt x="26032" y="135913"/>
                  </a:lnTo>
                  <a:lnTo>
                    <a:pt x="28785" y="151569"/>
                  </a:lnTo>
                  <a:lnTo>
                    <a:pt x="30620" y="170896"/>
                  </a:lnTo>
                  <a:lnTo>
                    <a:pt x="31844" y="192671"/>
                  </a:lnTo>
                  <a:lnTo>
                    <a:pt x="33566" y="248858"/>
                  </a:lnTo>
                  <a:lnTo>
                    <a:pt x="34147" y="290599"/>
                  </a:lnTo>
                  <a:lnTo>
                    <a:pt x="35465" y="301683"/>
                  </a:lnTo>
                  <a:lnTo>
                    <a:pt x="37614" y="314152"/>
                  </a:lnTo>
                  <a:lnTo>
                    <a:pt x="40316" y="327545"/>
                  </a:lnTo>
                  <a:lnTo>
                    <a:pt x="42117" y="337743"/>
                  </a:lnTo>
                  <a:lnTo>
                    <a:pt x="43319" y="345812"/>
                  </a:lnTo>
                  <a:lnTo>
                    <a:pt x="44119" y="352462"/>
                  </a:lnTo>
                  <a:lnTo>
                    <a:pt x="45923" y="356895"/>
                  </a:lnTo>
                  <a:lnTo>
                    <a:pt x="48395" y="359850"/>
                  </a:lnTo>
                  <a:lnTo>
                    <a:pt x="51314" y="361820"/>
                  </a:lnTo>
                  <a:lnTo>
                    <a:pt x="54530" y="364403"/>
                  </a:lnTo>
                  <a:lnTo>
                    <a:pt x="57943" y="367396"/>
                  </a:lnTo>
                  <a:lnTo>
                    <a:pt x="66479" y="375256"/>
                  </a:lnTo>
                  <a:lnTo>
                    <a:pt x="67180" y="374631"/>
                  </a:lnTo>
                  <a:lnTo>
                    <a:pt x="68581" y="36576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6"/>
            <p:cNvSpPr/>
            <p:nvPr/>
          </p:nvSpPr>
          <p:spPr>
            <a:xfrm>
              <a:off x="4309109" y="1520214"/>
              <a:ext cx="342673" cy="308428"/>
            </a:xfrm>
            <a:custGeom>
              <a:avLst/>
              <a:gdLst/>
              <a:ahLst/>
              <a:cxnLst/>
              <a:rect l="0" t="0" r="0" b="0"/>
              <a:pathLst>
                <a:path w="342673" h="308428">
                  <a:moveTo>
                    <a:pt x="0" y="22836"/>
                  </a:moveTo>
                  <a:lnTo>
                    <a:pt x="0" y="10700"/>
                  </a:lnTo>
                  <a:lnTo>
                    <a:pt x="1270" y="7125"/>
                  </a:lnTo>
                  <a:lnTo>
                    <a:pt x="3387" y="4742"/>
                  </a:lnTo>
                  <a:lnTo>
                    <a:pt x="6069" y="3153"/>
                  </a:lnTo>
                  <a:lnTo>
                    <a:pt x="15821" y="1388"/>
                  </a:lnTo>
                  <a:lnTo>
                    <a:pt x="21977" y="917"/>
                  </a:lnTo>
                  <a:lnTo>
                    <a:pt x="32205" y="394"/>
                  </a:lnTo>
                  <a:lnTo>
                    <a:pt x="42254" y="161"/>
                  </a:lnTo>
                  <a:lnTo>
                    <a:pt x="82815" y="0"/>
                  </a:lnTo>
                  <a:lnTo>
                    <a:pt x="92040" y="1262"/>
                  </a:lnTo>
                  <a:lnTo>
                    <a:pt x="100731" y="3373"/>
                  </a:lnTo>
                  <a:lnTo>
                    <a:pt x="109064" y="6051"/>
                  </a:lnTo>
                  <a:lnTo>
                    <a:pt x="120970" y="9106"/>
                  </a:lnTo>
                  <a:lnTo>
                    <a:pt x="151131" y="15887"/>
                  </a:lnTo>
                  <a:lnTo>
                    <a:pt x="165524" y="19473"/>
                  </a:lnTo>
                  <a:lnTo>
                    <a:pt x="178930" y="23134"/>
                  </a:lnTo>
                  <a:lnTo>
                    <a:pt x="191677" y="26844"/>
                  </a:lnTo>
                  <a:lnTo>
                    <a:pt x="202715" y="30588"/>
                  </a:lnTo>
                  <a:lnTo>
                    <a:pt x="212613" y="34354"/>
                  </a:lnTo>
                  <a:lnTo>
                    <a:pt x="221753" y="38134"/>
                  </a:lnTo>
                  <a:lnTo>
                    <a:pt x="230385" y="40655"/>
                  </a:lnTo>
                  <a:lnTo>
                    <a:pt x="238680" y="42335"/>
                  </a:lnTo>
                  <a:lnTo>
                    <a:pt x="246750" y="43455"/>
                  </a:lnTo>
                  <a:lnTo>
                    <a:pt x="254670" y="46742"/>
                  </a:lnTo>
                  <a:lnTo>
                    <a:pt x="262491" y="51473"/>
                  </a:lnTo>
                  <a:lnTo>
                    <a:pt x="270244" y="57167"/>
                  </a:lnTo>
                  <a:lnTo>
                    <a:pt x="279223" y="64773"/>
                  </a:lnTo>
                  <a:lnTo>
                    <a:pt x="289018" y="73654"/>
                  </a:lnTo>
                  <a:lnTo>
                    <a:pt x="314235" y="97583"/>
                  </a:lnTo>
                  <a:lnTo>
                    <a:pt x="319980" y="103147"/>
                  </a:lnTo>
                  <a:lnTo>
                    <a:pt x="325081" y="109396"/>
                  </a:lnTo>
                  <a:lnTo>
                    <a:pt x="329750" y="116103"/>
                  </a:lnTo>
                  <a:lnTo>
                    <a:pt x="334134" y="123114"/>
                  </a:lnTo>
                  <a:lnTo>
                    <a:pt x="337056" y="129058"/>
                  </a:lnTo>
                  <a:lnTo>
                    <a:pt x="339004" y="134290"/>
                  </a:lnTo>
                  <a:lnTo>
                    <a:pt x="340303" y="139049"/>
                  </a:lnTo>
                  <a:lnTo>
                    <a:pt x="341169" y="144761"/>
                  </a:lnTo>
                  <a:lnTo>
                    <a:pt x="341746" y="151109"/>
                  </a:lnTo>
                  <a:lnTo>
                    <a:pt x="342387" y="163666"/>
                  </a:lnTo>
                  <a:lnTo>
                    <a:pt x="342672" y="173480"/>
                  </a:lnTo>
                  <a:lnTo>
                    <a:pt x="341478" y="179145"/>
                  </a:lnTo>
                  <a:lnTo>
                    <a:pt x="339413" y="185462"/>
                  </a:lnTo>
                  <a:lnTo>
                    <a:pt x="336765" y="192213"/>
                  </a:lnTo>
                  <a:lnTo>
                    <a:pt x="331190" y="199254"/>
                  </a:lnTo>
                  <a:lnTo>
                    <a:pt x="323664" y="206488"/>
                  </a:lnTo>
                  <a:lnTo>
                    <a:pt x="314836" y="213850"/>
                  </a:lnTo>
                  <a:lnTo>
                    <a:pt x="306411" y="220029"/>
                  </a:lnTo>
                  <a:lnTo>
                    <a:pt x="298254" y="225418"/>
                  </a:lnTo>
                  <a:lnTo>
                    <a:pt x="290276" y="230280"/>
                  </a:lnTo>
                  <a:lnTo>
                    <a:pt x="283688" y="234792"/>
                  </a:lnTo>
                  <a:lnTo>
                    <a:pt x="272980" y="243192"/>
                  </a:lnTo>
                  <a:lnTo>
                    <a:pt x="267077" y="248480"/>
                  </a:lnTo>
                  <a:lnTo>
                    <a:pt x="253745" y="261128"/>
                  </a:lnTo>
                  <a:lnTo>
                    <a:pt x="246633" y="266787"/>
                  </a:lnTo>
                  <a:lnTo>
                    <a:pt x="239352" y="271830"/>
                  </a:lnTo>
                  <a:lnTo>
                    <a:pt x="231959" y="276462"/>
                  </a:lnTo>
                  <a:lnTo>
                    <a:pt x="224489" y="280820"/>
                  </a:lnTo>
                  <a:lnTo>
                    <a:pt x="216970" y="284995"/>
                  </a:lnTo>
                  <a:lnTo>
                    <a:pt x="209417" y="289049"/>
                  </a:lnTo>
                  <a:lnTo>
                    <a:pt x="203111" y="291751"/>
                  </a:lnTo>
                  <a:lnTo>
                    <a:pt x="192719" y="294754"/>
                  </a:lnTo>
                  <a:lnTo>
                    <a:pt x="186899" y="296824"/>
                  </a:lnTo>
                  <a:lnTo>
                    <a:pt x="180480" y="299475"/>
                  </a:lnTo>
                  <a:lnTo>
                    <a:pt x="173660" y="302511"/>
                  </a:lnTo>
                  <a:lnTo>
                    <a:pt x="167844" y="304536"/>
                  </a:lnTo>
                  <a:lnTo>
                    <a:pt x="157994" y="306786"/>
                  </a:lnTo>
                  <a:lnTo>
                    <a:pt x="149383" y="307786"/>
                  </a:lnTo>
                  <a:lnTo>
                    <a:pt x="138783" y="308230"/>
                  </a:lnTo>
                  <a:lnTo>
                    <a:pt x="121372" y="308427"/>
                  </a:lnTo>
                  <a:lnTo>
                    <a:pt x="115205" y="307210"/>
                  </a:lnTo>
                  <a:lnTo>
                    <a:pt x="111093" y="305129"/>
                  </a:lnTo>
                  <a:lnTo>
                    <a:pt x="108353" y="302471"/>
                  </a:lnTo>
                  <a:lnTo>
                    <a:pt x="105255" y="300699"/>
                  </a:lnTo>
                  <a:lnTo>
                    <a:pt x="101920" y="299518"/>
                  </a:lnTo>
                  <a:lnTo>
                    <a:pt x="91441" y="29715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7"/>
            <p:cNvSpPr/>
            <p:nvPr/>
          </p:nvSpPr>
          <p:spPr>
            <a:xfrm>
              <a:off x="4732036" y="1463039"/>
              <a:ext cx="320024" cy="250943"/>
            </a:xfrm>
            <a:custGeom>
              <a:avLst/>
              <a:gdLst/>
              <a:ahLst/>
              <a:cxnLst/>
              <a:rect l="0" t="0" r="0" b="0"/>
              <a:pathLst>
                <a:path w="320024" h="250943">
                  <a:moveTo>
                    <a:pt x="34273" y="0"/>
                  </a:moveTo>
                  <a:lnTo>
                    <a:pt x="34273" y="25751"/>
                  </a:lnTo>
                  <a:lnTo>
                    <a:pt x="33003" y="32407"/>
                  </a:lnTo>
                  <a:lnTo>
                    <a:pt x="30887" y="40655"/>
                  </a:lnTo>
                  <a:lnTo>
                    <a:pt x="28206" y="49963"/>
                  </a:lnTo>
                  <a:lnTo>
                    <a:pt x="26418" y="57439"/>
                  </a:lnTo>
                  <a:lnTo>
                    <a:pt x="25227" y="63693"/>
                  </a:lnTo>
                  <a:lnTo>
                    <a:pt x="24432" y="69132"/>
                  </a:lnTo>
                  <a:lnTo>
                    <a:pt x="22633" y="74028"/>
                  </a:lnTo>
                  <a:lnTo>
                    <a:pt x="20163" y="78562"/>
                  </a:lnTo>
                  <a:lnTo>
                    <a:pt x="17246" y="82855"/>
                  </a:lnTo>
                  <a:lnTo>
                    <a:pt x="14032" y="90797"/>
                  </a:lnTo>
                  <a:lnTo>
                    <a:pt x="10619" y="101171"/>
                  </a:lnTo>
                  <a:lnTo>
                    <a:pt x="7074" y="113168"/>
                  </a:lnTo>
                  <a:lnTo>
                    <a:pt x="4711" y="124975"/>
                  </a:lnTo>
                  <a:lnTo>
                    <a:pt x="3135" y="136657"/>
                  </a:lnTo>
                  <a:lnTo>
                    <a:pt x="1384" y="157257"/>
                  </a:lnTo>
                  <a:lnTo>
                    <a:pt x="606" y="170645"/>
                  </a:lnTo>
                  <a:lnTo>
                    <a:pt x="260" y="180829"/>
                  </a:lnTo>
                  <a:lnTo>
                    <a:pt x="65" y="197089"/>
                  </a:lnTo>
                  <a:lnTo>
                    <a:pt x="0" y="219272"/>
                  </a:lnTo>
                  <a:lnTo>
                    <a:pt x="1265" y="222381"/>
                  </a:lnTo>
                  <a:lnTo>
                    <a:pt x="3378" y="224454"/>
                  </a:lnTo>
                  <a:lnTo>
                    <a:pt x="6056" y="225836"/>
                  </a:lnTo>
                  <a:lnTo>
                    <a:pt x="7842" y="228028"/>
                  </a:lnTo>
                  <a:lnTo>
                    <a:pt x="9033" y="230759"/>
                  </a:lnTo>
                  <a:lnTo>
                    <a:pt x="9826" y="233849"/>
                  </a:lnTo>
                  <a:lnTo>
                    <a:pt x="11625" y="235910"/>
                  </a:lnTo>
                  <a:lnTo>
                    <a:pt x="14095" y="237283"/>
                  </a:lnTo>
                  <a:lnTo>
                    <a:pt x="21495" y="240079"/>
                  </a:lnTo>
                  <a:lnTo>
                    <a:pt x="27025" y="242603"/>
                  </a:lnTo>
                  <a:lnTo>
                    <a:pt x="33251" y="245555"/>
                  </a:lnTo>
                  <a:lnTo>
                    <a:pt x="38672" y="247524"/>
                  </a:lnTo>
                  <a:lnTo>
                    <a:pt x="48082" y="249711"/>
                  </a:lnTo>
                  <a:lnTo>
                    <a:pt x="56497" y="250683"/>
                  </a:lnTo>
                  <a:lnTo>
                    <a:pt x="60519" y="250942"/>
                  </a:lnTo>
                  <a:lnTo>
                    <a:pt x="67011" y="249845"/>
                  </a:lnTo>
                  <a:lnTo>
                    <a:pt x="75148" y="247843"/>
                  </a:lnTo>
                  <a:lnTo>
                    <a:pt x="84383" y="245239"/>
                  </a:lnTo>
                  <a:lnTo>
                    <a:pt x="91810" y="243503"/>
                  </a:lnTo>
                  <a:lnTo>
                    <a:pt x="98031" y="242345"/>
                  </a:lnTo>
                  <a:lnTo>
                    <a:pt x="103449" y="241574"/>
                  </a:lnTo>
                  <a:lnTo>
                    <a:pt x="109600" y="239790"/>
                  </a:lnTo>
                  <a:lnTo>
                    <a:pt x="116241" y="237330"/>
                  </a:lnTo>
                  <a:lnTo>
                    <a:pt x="123209" y="234420"/>
                  </a:lnTo>
                  <a:lnTo>
                    <a:pt x="129123" y="232480"/>
                  </a:lnTo>
                  <a:lnTo>
                    <a:pt x="139082" y="230325"/>
                  </a:lnTo>
                  <a:lnTo>
                    <a:pt x="144786" y="228480"/>
                  </a:lnTo>
                  <a:lnTo>
                    <a:pt x="151129" y="225980"/>
                  </a:lnTo>
                  <a:lnTo>
                    <a:pt x="157897" y="223044"/>
                  </a:lnTo>
                  <a:lnTo>
                    <a:pt x="164949" y="221086"/>
                  </a:lnTo>
                  <a:lnTo>
                    <a:pt x="172191" y="219781"/>
                  </a:lnTo>
                  <a:lnTo>
                    <a:pt x="179558" y="218911"/>
                  </a:lnTo>
                  <a:lnTo>
                    <a:pt x="187010" y="217061"/>
                  </a:lnTo>
                  <a:lnTo>
                    <a:pt x="194518" y="214557"/>
                  </a:lnTo>
                  <a:lnTo>
                    <a:pt x="202063" y="211618"/>
                  </a:lnTo>
                  <a:lnTo>
                    <a:pt x="208363" y="208389"/>
                  </a:lnTo>
                  <a:lnTo>
                    <a:pt x="213833" y="204966"/>
                  </a:lnTo>
                  <a:lnTo>
                    <a:pt x="223298" y="199046"/>
                  </a:lnTo>
                  <a:lnTo>
                    <a:pt x="237036" y="194444"/>
                  </a:lnTo>
                  <a:lnTo>
                    <a:pt x="243109" y="191859"/>
                  </a:lnTo>
                  <a:lnTo>
                    <a:pt x="249697" y="188866"/>
                  </a:lnTo>
                  <a:lnTo>
                    <a:pt x="255359" y="185601"/>
                  </a:lnTo>
                  <a:lnTo>
                    <a:pt x="265037" y="178586"/>
                  </a:lnTo>
                  <a:lnTo>
                    <a:pt x="271936" y="174938"/>
                  </a:lnTo>
                  <a:lnTo>
                    <a:pt x="280345" y="171235"/>
                  </a:lnTo>
                  <a:lnTo>
                    <a:pt x="300224" y="163343"/>
                  </a:lnTo>
                  <a:lnTo>
                    <a:pt x="320023" y="14859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8"/>
            <p:cNvSpPr/>
            <p:nvPr/>
          </p:nvSpPr>
          <p:spPr>
            <a:xfrm>
              <a:off x="4697729" y="1485900"/>
              <a:ext cx="285751" cy="102870"/>
            </a:xfrm>
            <a:custGeom>
              <a:avLst/>
              <a:gdLst/>
              <a:ahLst/>
              <a:cxnLst/>
              <a:rect l="0" t="0" r="0" b="0"/>
              <a:pathLst>
                <a:path w="285751" h="102870">
                  <a:moveTo>
                    <a:pt x="0" y="102869"/>
                  </a:moveTo>
                  <a:lnTo>
                    <a:pt x="6069" y="90734"/>
                  </a:lnTo>
                  <a:lnTo>
                    <a:pt x="9126" y="87159"/>
                  </a:lnTo>
                  <a:lnTo>
                    <a:pt x="12434" y="84776"/>
                  </a:lnTo>
                  <a:lnTo>
                    <a:pt x="15910" y="83187"/>
                  </a:lnTo>
                  <a:lnTo>
                    <a:pt x="32937" y="74883"/>
                  </a:lnTo>
                  <a:lnTo>
                    <a:pt x="42278" y="71512"/>
                  </a:lnTo>
                  <a:lnTo>
                    <a:pt x="53586" y="67994"/>
                  </a:lnTo>
                  <a:lnTo>
                    <a:pt x="66204" y="64379"/>
                  </a:lnTo>
                  <a:lnTo>
                    <a:pt x="77156" y="61969"/>
                  </a:lnTo>
                  <a:lnTo>
                    <a:pt x="86997" y="60363"/>
                  </a:lnTo>
                  <a:lnTo>
                    <a:pt x="96098" y="59292"/>
                  </a:lnTo>
                  <a:lnTo>
                    <a:pt x="104706" y="57308"/>
                  </a:lnTo>
                  <a:lnTo>
                    <a:pt x="112984" y="54715"/>
                  </a:lnTo>
                  <a:lnTo>
                    <a:pt x="121043" y="51716"/>
                  </a:lnTo>
                  <a:lnTo>
                    <a:pt x="128955" y="49717"/>
                  </a:lnTo>
                  <a:lnTo>
                    <a:pt x="136770" y="48385"/>
                  </a:lnTo>
                  <a:lnTo>
                    <a:pt x="144521" y="47496"/>
                  </a:lnTo>
                  <a:lnTo>
                    <a:pt x="152227" y="45634"/>
                  </a:lnTo>
                  <a:lnTo>
                    <a:pt x="159905" y="43123"/>
                  </a:lnTo>
                  <a:lnTo>
                    <a:pt x="167563" y="40178"/>
                  </a:lnTo>
                  <a:lnTo>
                    <a:pt x="175209" y="38215"/>
                  </a:lnTo>
                  <a:lnTo>
                    <a:pt x="182846" y="36907"/>
                  </a:lnTo>
                  <a:lnTo>
                    <a:pt x="190478" y="36034"/>
                  </a:lnTo>
                  <a:lnTo>
                    <a:pt x="198105" y="35453"/>
                  </a:lnTo>
                  <a:lnTo>
                    <a:pt x="205731" y="35065"/>
                  </a:lnTo>
                  <a:lnTo>
                    <a:pt x="213354" y="34806"/>
                  </a:lnTo>
                  <a:lnTo>
                    <a:pt x="223516" y="32094"/>
                  </a:lnTo>
                  <a:lnTo>
                    <a:pt x="235371" y="27746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9"/>
            <p:cNvSpPr/>
            <p:nvPr/>
          </p:nvSpPr>
          <p:spPr>
            <a:xfrm>
              <a:off x="4754879" y="1383033"/>
              <a:ext cx="274322" cy="22857"/>
            </a:xfrm>
            <a:custGeom>
              <a:avLst/>
              <a:gdLst/>
              <a:ahLst/>
              <a:cxnLst/>
              <a:rect l="0" t="0" r="0" b="0"/>
              <a:pathLst>
                <a:path w="274322" h="22857">
                  <a:moveTo>
                    <a:pt x="0" y="22856"/>
                  </a:moveTo>
                  <a:lnTo>
                    <a:pt x="12136" y="16789"/>
                  </a:lnTo>
                  <a:lnTo>
                    <a:pt x="16981" y="15001"/>
                  </a:lnTo>
                  <a:lnTo>
                    <a:pt x="21481" y="13810"/>
                  </a:lnTo>
                  <a:lnTo>
                    <a:pt x="25751" y="13015"/>
                  </a:lnTo>
                  <a:lnTo>
                    <a:pt x="29867" y="11216"/>
                  </a:lnTo>
                  <a:lnTo>
                    <a:pt x="33882" y="8746"/>
                  </a:lnTo>
                  <a:lnTo>
                    <a:pt x="37828" y="5829"/>
                  </a:lnTo>
                  <a:lnTo>
                    <a:pt x="42999" y="3885"/>
                  </a:lnTo>
                  <a:lnTo>
                    <a:pt x="48986" y="2589"/>
                  </a:lnTo>
                  <a:lnTo>
                    <a:pt x="55518" y="1725"/>
                  </a:lnTo>
                  <a:lnTo>
                    <a:pt x="66222" y="1149"/>
                  </a:lnTo>
                  <a:lnTo>
                    <a:pt x="95049" y="509"/>
                  </a:lnTo>
                  <a:lnTo>
                    <a:pt x="222943" y="0"/>
                  </a:lnTo>
                  <a:lnTo>
                    <a:pt x="231179" y="1269"/>
                  </a:lnTo>
                  <a:lnTo>
                    <a:pt x="239209" y="3385"/>
                  </a:lnTo>
                  <a:lnTo>
                    <a:pt x="274321" y="1142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17170" y="4320624"/>
            <a:ext cx="411481" cy="388536"/>
            <a:chOff x="217170" y="4320624"/>
            <a:chExt cx="411481" cy="388536"/>
          </a:xfrm>
        </p:grpSpPr>
        <p:sp>
          <p:nvSpPr>
            <p:cNvPr id="26" name="SMARTPenAnnotation30"/>
            <p:cNvSpPr/>
            <p:nvPr/>
          </p:nvSpPr>
          <p:spPr>
            <a:xfrm>
              <a:off x="251460" y="4320624"/>
              <a:ext cx="377191" cy="388536"/>
            </a:xfrm>
            <a:custGeom>
              <a:avLst/>
              <a:gdLst/>
              <a:ahLst/>
              <a:cxnLst/>
              <a:rect l="0" t="0" r="0" b="0"/>
              <a:pathLst>
                <a:path w="377191" h="388536">
                  <a:moveTo>
                    <a:pt x="0" y="365676"/>
                  </a:moveTo>
                  <a:lnTo>
                    <a:pt x="6067" y="365676"/>
                  </a:lnTo>
                  <a:lnTo>
                    <a:pt x="7855" y="363135"/>
                  </a:lnTo>
                  <a:lnTo>
                    <a:pt x="9841" y="353540"/>
                  </a:lnTo>
                  <a:lnTo>
                    <a:pt x="9100" y="349965"/>
                  </a:lnTo>
                  <a:lnTo>
                    <a:pt x="7337" y="347582"/>
                  </a:lnTo>
                  <a:lnTo>
                    <a:pt x="4891" y="345993"/>
                  </a:lnTo>
                  <a:lnTo>
                    <a:pt x="3261" y="343664"/>
                  </a:lnTo>
                  <a:lnTo>
                    <a:pt x="1449" y="337689"/>
                  </a:lnTo>
                  <a:lnTo>
                    <a:pt x="2236" y="331778"/>
                  </a:lnTo>
                  <a:lnTo>
                    <a:pt x="4030" y="324027"/>
                  </a:lnTo>
                  <a:lnTo>
                    <a:pt x="6497" y="315050"/>
                  </a:lnTo>
                  <a:lnTo>
                    <a:pt x="9411" y="301445"/>
                  </a:lnTo>
                  <a:lnTo>
                    <a:pt x="16036" y="266009"/>
                  </a:lnTo>
                  <a:lnTo>
                    <a:pt x="18310" y="250971"/>
                  </a:lnTo>
                  <a:lnTo>
                    <a:pt x="19827" y="238406"/>
                  </a:lnTo>
                  <a:lnTo>
                    <a:pt x="20838" y="227489"/>
                  </a:lnTo>
                  <a:lnTo>
                    <a:pt x="21512" y="216401"/>
                  </a:lnTo>
                  <a:lnTo>
                    <a:pt x="22261" y="193921"/>
                  </a:lnTo>
                  <a:lnTo>
                    <a:pt x="23730" y="183863"/>
                  </a:lnTo>
                  <a:lnTo>
                    <a:pt x="25980" y="174617"/>
                  </a:lnTo>
                  <a:lnTo>
                    <a:pt x="28750" y="165913"/>
                  </a:lnTo>
                  <a:lnTo>
                    <a:pt x="31866" y="157570"/>
                  </a:lnTo>
                  <a:lnTo>
                    <a:pt x="35214" y="149469"/>
                  </a:lnTo>
                  <a:lnTo>
                    <a:pt x="38716" y="141528"/>
                  </a:lnTo>
                  <a:lnTo>
                    <a:pt x="45994" y="125931"/>
                  </a:lnTo>
                  <a:lnTo>
                    <a:pt x="49712" y="118216"/>
                  </a:lnTo>
                  <a:lnTo>
                    <a:pt x="52191" y="110532"/>
                  </a:lnTo>
                  <a:lnTo>
                    <a:pt x="53844" y="102870"/>
                  </a:lnTo>
                  <a:lnTo>
                    <a:pt x="54946" y="95222"/>
                  </a:lnTo>
                  <a:lnTo>
                    <a:pt x="56950" y="87583"/>
                  </a:lnTo>
                  <a:lnTo>
                    <a:pt x="59557" y="79950"/>
                  </a:lnTo>
                  <a:lnTo>
                    <a:pt x="62564" y="72322"/>
                  </a:lnTo>
                  <a:lnTo>
                    <a:pt x="69293" y="60460"/>
                  </a:lnTo>
                  <a:lnTo>
                    <a:pt x="77787" y="48414"/>
                  </a:lnTo>
                  <a:lnTo>
                    <a:pt x="90028" y="30360"/>
                  </a:lnTo>
                  <a:lnTo>
                    <a:pt x="95579" y="22752"/>
                  </a:lnTo>
                  <a:lnTo>
                    <a:pt x="105133" y="10912"/>
                  </a:lnTo>
                  <a:lnTo>
                    <a:pt x="109458" y="7247"/>
                  </a:lnTo>
                  <a:lnTo>
                    <a:pt x="113612" y="4803"/>
                  </a:lnTo>
                  <a:lnTo>
                    <a:pt x="123336" y="881"/>
                  </a:lnTo>
                  <a:lnTo>
                    <a:pt x="134382" y="106"/>
                  </a:lnTo>
                  <a:lnTo>
                    <a:pt x="141428" y="0"/>
                  </a:lnTo>
                  <a:lnTo>
                    <a:pt x="145085" y="2512"/>
                  </a:lnTo>
                  <a:lnTo>
                    <a:pt x="152536" y="12076"/>
                  </a:lnTo>
                  <a:lnTo>
                    <a:pt x="160080" y="21407"/>
                  </a:lnTo>
                  <a:lnTo>
                    <a:pt x="167666" y="31057"/>
                  </a:lnTo>
                  <a:lnTo>
                    <a:pt x="171468" y="37187"/>
                  </a:lnTo>
                  <a:lnTo>
                    <a:pt x="175272" y="43813"/>
                  </a:lnTo>
                  <a:lnTo>
                    <a:pt x="182885" y="57949"/>
                  </a:lnTo>
                  <a:lnTo>
                    <a:pt x="198121" y="87720"/>
                  </a:lnTo>
                  <a:lnTo>
                    <a:pt x="255902" y="213491"/>
                  </a:lnTo>
                  <a:lnTo>
                    <a:pt x="265287" y="232844"/>
                  </a:lnTo>
                  <a:lnTo>
                    <a:pt x="270838" y="241561"/>
                  </a:lnTo>
                  <a:lnTo>
                    <a:pt x="277079" y="249913"/>
                  </a:lnTo>
                  <a:lnTo>
                    <a:pt x="283779" y="258020"/>
                  </a:lnTo>
                  <a:lnTo>
                    <a:pt x="289516" y="265965"/>
                  </a:lnTo>
                  <a:lnTo>
                    <a:pt x="294610" y="273802"/>
                  </a:lnTo>
                  <a:lnTo>
                    <a:pt x="299277" y="281566"/>
                  </a:lnTo>
                  <a:lnTo>
                    <a:pt x="307848" y="293580"/>
                  </a:lnTo>
                  <a:lnTo>
                    <a:pt x="315891" y="304423"/>
                  </a:lnTo>
                  <a:lnTo>
                    <a:pt x="319814" y="310870"/>
                  </a:lnTo>
                  <a:lnTo>
                    <a:pt x="323699" y="317709"/>
                  </a:lnTo>
                  <a:lnTo>
                    <a:pt x="328016" y="328694"/>
                  </a:lnTo>
                  <a:lnTo>
                    <a:pt x="329167" y="333401"/>
                  </a:lnTo>
                  <a:lnTo>
                    <a:pt x="333833" y="342018"/>
                  </a:lnTo>
                  <a:lnTo>
                    <a:pt x="343600" y="354009"/>
                  </a:lnTo>
                  <a:lnTo>
                    <a:pt x="354537" y="365606"/>
                  </a:lnTo>
                  <a:lnTo>
                    <a:pt x="363543" y="374834"/>
                  </a:lnTo>
                  <a:lnTo>
                    <a:pt x="365552" y="375591"/>
                  </a:lnTo>
                  <a:lnTo>
                    <a:pt x="368161" y="376096"/>
                  </a:lnTo>
                  <a:lnTo>
                    <a:pt x="377190" y="38853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1"/>
            <p:cNvSpPr/>
            <p:nvPr/>
          </p:nvSpPr>
          <p:spPr>
            <a:xfrm>
              <a:off x="217170" y="4493591"/>
              <a:ext cx="285751" cy="32689"/>
            </a:xfrm>
            <a:custGeom>
              <a:avLst/>
              <a:gdLst/>
              <a:ahLst/>
              <a:cxnLst/>
              <a:rect l="0" t="0" r="0" b="0"/>
              <a:pathLst>
                <a:path w="285751" h="32689">
                  <a:moveTo>
                    <a:pt x="0" y="32688"/>
                  </a:moveTo>
                  <a:lnTo>
                    <a:pt x="12135" y="26621"/>
                  </a:lnTo>
                  <a:lnTo>
                    <a:pt x="16980" y="24833"/>
                  </a:lnTo>
                  <a:lnTo>
                    <a:pt x="21480" y="23641"/>
                  </a:lnTo>
                  <a:lnTo>
                    <a:pt x="25750" y="22847"/>
                  </a:lnTo>
                  <a:lnTo>
                    <a:pt x="31136" y="22318"/>
                  </a:lnTo>
                  <a:lnTo>
                    <a:pt x="37267" y="21964"/>
                  </a:lnTo>
                  <a:lnTo>
                    <a:pt x="43895" y="21729"/>
                  </a:lnTo>
                  <a:lnTo>
                    <a:pt x="50853" y="20302"/>
                  </a:lnTo>
                  <a:lnTo>
                    <a:pt x="58032" y="18081"/>
                  </a:lnTo>
                  <a:lnTo>
                    <a:pt x="65358" y="15330"/>
                  </a:lnTo>
                  <a:lnTo>
                    <a:pt x="72782" y="13496"/>
                  </a:lnTo>
                  <a:lnTo>
                    <a:pt x="80271" y="12273"/>
                  </a:lnTo>
                  <a:lnTo>
                    <a:pt x="87804" y="11458"/>
                  </a:lnTo>
                  <a:lnTo>
                    <a:pt x="97906" y="10915"/>
                  </a:lnTo>
                  <a:lnTo>
                    <a:pt x="122677" y="10311"/>
                  </a:lnTo>
                  <a:lnTo>
                    <a:pt x="153047" y="9972"/>
                  </a:lnTo>
                  <a:lnTo>
                    <a:pt x="161721" y="8654"/>
                  </a:lnTo>
                  <a:lnTo>
                    <a:pt x="170044" y="6506"/>
                  </a:lnTo>
                  <a:lnTo>
                    <a:pt x="178133" y="3803"/>
                  </a:lnTo>
                  <a:lnTo>
                    <a:pt x="186065" y="2002"/>
                  </a:lnTo>
                  <a:lnTo>
                    <a:pt x="193893" y="801"/>
                  </a:lnTo>
                  <a:lnTo>
                    <a:pt x="201652" y="0"/>
                  </a:lnTo>
                  <a:lnTo>
                    <a:pt x="210635" y="736"/>
                  </a:lnTo>
                  <a:lnTo>
                    <a:pt x="220433" y="2497"/>
                  </a:lnTo>
                  <a:lnTo>
                    <a:pt x="230775" y="4941"/>
                  </a:lnTo>
                  <a:lnTo>
                    <a:pt x="238940" y="6570"/>
                  </a:lnTo>
                  <a:lnTo>
                    <a:pt x="245653" y="7656"/>
                  </a:lnTo>
                  <a:lnTo>
                    <a:pt x="251399" y="8380"/>
                  </a:lnTo>
                  <a:lnTo>
                    <a:pt x="256499" y="8863"/>
                  </a:lnTo>
                  <a:lnTo>
                    <a:pt x="261169" y="9185"/>
                  </a:lnTo>
                  <a:lnTo>
                    <a:pt x="269745" y="9542"/>
                  </a:lnTo>
                  <a:lnTo>
                    <a:pt x="285750" y="982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577340" y="2263157"/>
            <a:ext cx="1908811" cy="3108886"/>
            <a:chOff x="1577340" y="2263157"/>
            <a:chExt cx="1908811" cy="3108886"/>
          </a:xfrm>
        </p:grpSpPr>
        <p:sp>
          <p:nvSpPr>
            <p:cNvPr id="30" name="SMARTPenAnnotation32"/>
            <p:cNvSpPr/>
            <p:nvPr/>
          </p:nvSpPr>
          <p:spPr>
            <a:xfrm>
              <a:off x="1577340" y="2263157"/>
              <a:ext cx="318934" cy="285733"/>
            </a:xfrm>
            <a:custGeom>
              <a:avLst/>
              <a:gdLst/>
              <a:ahLst/>
              <a:cxnLst/>
              <a:rect l="0" t="0" r="0" b="0"/>
              <a:pathLst>
                <a:path w="318934" h="285733">
                  <a:moveTo>
                    <a:pt x="0" y="34272"/>
                  </a:moveTo>
                  <a:lnTo>
                    <a:pt x="0" y="90361"/>
                  </a:lnTo>
                  <a:lnTo>
                    <a:pt x="1270" y="107225"/>
                  </a:lnTo>
                  <a:lnTo>
                    <a:pt x="3386" y="123548"/>
                  </a:lnTo>
                  <a:lnTo>
                    <a:pt x="6067" y="139509"/>
                  </a:lnTo>
                  <a:lnTo>
                    <a:pt x="7855" y="151420"/>
                  </a:lnTo>
                  <a:lnTo>
                    <a:pt x="9046" y="160631"/>
                  </a:lnTo>
                  <a:lnTo>
                    <a:pt x="9841" y="168042"/>
                  </a:lnTo>
                  <a:lnTo>
                    <a:pt x="10370" y="174252"/>
                  </a:lnTo>
                  <a:lnTo>
                    <a:pt x="10723" y="179662"/>
                  </a:lnTo>
                  <a:lnTo>
                    <a:pt x="11116" y="189060"/>
                  </a:lnTo>
                  <a:lnTo>
                    <a:pt x="11337" y="201491"/>
                  </a:lnTo>
                  <a:lnTo>
                    <a:pt x="11417" y="214839"/>
                  </a:lnTo>
                  <a:lnTo>
                    <a:pt x="12691" y="215610"/>
                  </a:lnTo>
                  <a:lnTo>
                    <a:pt x="17494" y="216467"/>
                  </a:lnTo>
                  <a:lnTo>
                    <a:pt x="19282" y="215426"/>
                  </a:lnTo>
                  <a:lnTo>
                    <a:pt x="20475" y="213461"/>
                  </a:lnTo>
                  <a:lnTo>
                    <a:pt x="21800" y="207892"/>
                  </a:lnTo>
                  <a:lnTo>
                    <a:pt x="22389" y="201183"/>
                  </a:lnTo>
                  <a:lnTo>
                    <a:pt x="22650" y="193968"/>
                  </a:lnTo>
                  <a:lnTo>
                    <a:pt x="22720" y="190266"/>
                  </a:lnTo>
                  <a:lnTo>
                    <a:pt x="21497" y="183988"/>
                  </a:lnTo>
                  <a:lnTo>
                    <a:pt x="19411" y="175993"/>
                  </a:lnTo>
                  <a:lnTo>
                    <a:pt x="16751" y="166853"/>
                  </a:lnTo>
                  <a:lnTo>
                    <a:pt x="14977" y="159489"/>
                  </a:lnTo>
                  <a:lnTo>
                    <a:pt x="13794" y="153310"/>
                  </a:lnTo>
                  <a:lnTo>
                    <a:pt x="13006" y="147921"/>
                  </a:lnTo>
                  <a:lnTo>
                    <a:pt x="12481" y="141788"/>
                  </a:lnTo>
                  <a:lnTo>
                    <a:pt x="12130" y="135160"/>
                  </a:lnTo>
                  <a:lnTo>
                    <a:pt x="11637" y="117082"/>
                  </a:lnTo>
                  <a:lnTo>
                    <a:pt x="11568" y="112339"/>
                  </a:lnTo>
                  <a:lnTo>
                    <a:pt x="12792" y="105367"/>
                  </a:lnTo>
                  <a:lnTo>
                    <a:pt x="14878" y="96909"/>
                  </a:lnTo>
                  <a:lnTo>
                    <a:pt x="17538" y="87460"/>
                  </a:lnTo>
                  <a:lnTo>
                    <a:pt x="20582" y="78621"/>
                  </a:lnTo>
                  <a:lnTo>
                    <a:pt x="23881" y="70188"/>
                  </a:lnTo>
                  <a:lnTo>
                    <a:pt x="27351" y="62026"/>
                  </a:lnTo>
                  <a:lnTo>
                    <a:pt x="30934" y="55315"/>
                  </a:lnTo>
                  <a:lnTo>
                    <a:pt x="34592" y="49571"/>
                  </a:lnTo>
                  <a:lnTo>
                    <a:pt x="38301" y="44471"/>
                  </a:lnTo>
                  <a:lnTo>
                    <a:pt x="42044" y="39802"/>
                  </a:lnTo>
                  <a:lnTo>
                    <a:pt x="49589" y="31226"/>
                  </a:lnTo>
                  <a:lnTo>
                    <a:pt x="54649" y="27162"/>
                  </a:lnTo>
                  <a:lnTo>
                    <a:pt x="60563" y="23182"/>
                  </a:lnTo>
                  <a:lnTo>
                    <a:pt x="67045" y="19259"/>
                  </a:lnTo>
                  <a:lnTo>
                    <a:pt x="73907" y="15373"/>
                  </a:lnTo>
                  <a:lnTo>
                    <a:pt x="88304" y="7669"/>
                  </a:lnTo>
                  <a:lnTo>
                    <a:pt x="95699" y="5107"/>
                  </a:lnTo>
                  <a:lnTo>
                    <a:pt x="103169" y="3399"/>
                  </a:lnTo>
                  <a:lnTo>
                    <a:pt x="110689" y="2260"/>
                  </a:lnTo>
                  <a:lnTo>
                    <a:pt x="118243" y="1501"/>
                  </a:lnTo>
                  <a:lnTo>
                    <a:pt x="125818" y="995"/>
                  </a:lnTo>
                  <a:lnTo>
                    <a:pt x="133409" y="657"/>
                  </a:lnTo>
                  <a:lnTo>
                    <a:pt x="148616" y="282"/>
                  </a:lnTo>
                  <a:lnTo>
                    <a:pt x="201931" y="0"/>
                  </a:lnTo>
                  <a:lnTo>
                    <a:pt x="208281" y="1264"/>
                  </a:lnTo>
                  <a:lnTo>
                    <a:pt x="213784" y="3377"/>
                  </a:lnTo>
                  <a:lnTo>
                    <a:pt x="218722" y="6056"/>
                  </a:lnTo>
                  <a:lnTo>
                    <a:pt x="222015" y="9111"/>
                  </a:lnTo>
                  <a:lnTo>
                    <a:pt x="224210" y="12418"/>
                  </a:lnTo>
                  <a:lnTo>
                    <a:pt x="225673" y="15893"/>
                  </a:lnTo>
                  <a:lnTo>
                    <a:pt x="230686" y="23141"/>
                  </a:lnTo>
                  <a:lnTo>
                    <a:pt x="233800" y="26851"/>
                  </a:lnTo>
                  <a:lnTo>
                    <a:pt x="234607" y="30595"/>
                  </a:lnTo>
                  <a:lnTo>
                    <a:pt x="233874" y="34361"/>
                  </a:lnTo>
                  <a:lnTo>
                    <a:pt x="229674" y="41932"/>
                  </a:lnTo>
                  <a:lnTo>
                    <a:pt x="223574" y="49530"/>
                  </a:lnTo>
                  <a:lnTo>
                    <a:pt x="220169" y="54604"/>
                  </a:lnTo>
                  <a:lnTo>
                    <a:pt x="216629" y="60527"/>
                  </a:lnTo>
                  <a:lnTo>
                    <a:pt x="212999" y="67015"/>
                  </a:lnTo>
                  <a:lnTo>
                    <a:pt x="208039" y="72611"/>
                  </a:lnTo>
                  <a:lnTo>
                    <a:pt x="202193" y="77612"/>
                  </a:lnTo>
                  <a:lnTo>
                    <a:pt x="195755" y="82215"/>
                  </a:lnTo>
                  <a:lnTo>
                    <a:pt x="186383" y="87824"/>
                  </a:lnTo>
                  <a:lnTo>
                    <a:pt x="175055" y="94104"/>
                  </a:lnTo>
                  <a:lnTo>
                    <a:pt x="141615" y="111690"/>
                  </a:lnTo>
                  <a:lnTo>
                    <a:pt x="107560" y="129010"/>
                  </a:lnTo>
                  <a:lnTo>
                    <a:pt x="98376" y="131721"/>
                  </a:lnTo>
                  <a:lnTo>
                    <a:pt x="88444" y="133528"/>
                  </a:lnTo>
                  <a:lnTo>
                    <a:pt x="78013" y="134733"/>
                  </a:lnTo>
                  <a:lnTo>
                    <a:pt x="68518" y="136806"/>
                  </a:lnTo>
                  <a:lnTo>
                    <a:pt x="59649" y="139458"/>
                  </a:lnTo>
                  <a:lnTo>
                    <a:pt x="51196" y="142496"/>
                  </a:lnTo>
                  <a:lnTo>
                    <a:pt x="44290" y="144522"/>
                  </a:lnTo>
                  <a:lnTo>
                    <a:pt x="38417" y="145872"/>
                  </a:lnTo>
                  <a:lnTo>
                    <a:pt x="23770" y="148414"/>
                  </a:lnTo>
                  <a:lnTo>
                    <a:pt x="29197" y="142458"/>
                  </a:lnTo>
                  <a:lnTo>
                    <a:pt x="32165" y="140686"/>
                  </a:lnTo>
                  <a:lnTo>
                    <a:pt x="43679" y="136923"/>
                  </a:lnTo>
                  <a:lnTo>
                    <a:pt x="49439" y="134456"/>
                  </a:lnTo>
                  <a:lnTo>
                    <a:pt x="55819" y="131541"/>
                  </a:lnTo>
                  <a:lnTo>
                    <a:pt x="62613" y="129598"/>
                  </a:lnTo>
                  <a:lnTo>
                    <a:pt x="69682" y="128303"/>
                  </a:lnTo>
                  <a:lnTo>
                    <a:pt x="76934" y="127440"/>
                  </a:lnTo>
                  <a:lnTo>
                    <a:pt x="85580" y="126864"/>
                  </a:lnTo>
                  <a:lnTo>
                    <a:pt x="95153" y="126480"/>
                  </a:lnTo>
                  <a:lnTo>
                    <a:pt x="115950" y="126054"/>
                  </a:lnTo>
                  <a:lnTo>
                    <a:pt x="205804" y="125726"/>
                  </a:lnTo>
                  <a:lnTo>
                    <a:pt x="218482" y="126991"/>
                  </a:lnTo>
                  <a:lnTo>
                    <a:pt x="232015" y="129105"/>
                  </a:lnTo>
                  <a:lnTo>
                    <a:pt x="246116" y="131784"/>
                  </a:lnTo>
                  <a:lnTo>
                    <a:pt x="259327" y="136110"/>
                  </a:lnTo>
                  <a:lnTo>
                    <a:pt x="271945" y="141534"/>
                  </a:lnTo>
                  <a:lnTo>
                    <a:pt x="284166" y="147690"/>
                  </a:lnTo>
                  <a:lnTo>
                    <a:pt x="293584" y="153064"/>
                  </a:lnTo>
                  <a:lnTo>
                    <a:pt x="301133" y="157917"/>
                  </a:lnTo>
                  <a:lnTo>
                    <a:pt x="307435" y="162422"/>
                  </a:lnTo>
                  <a:lnTo>
                    <a:pt x="311637" y="166696"/>
                  </a:lnTo>
                  <a:lnTo>
                    <a:pt x="314438" y="170815"/>
                  </a:lnTo>
                  <a:lnTo>
                    <a:pt x="317550" y="178778"/>
                  </a:lnTo>
                  <a:lnTo>
                    <a:pt x="318933" y="186551"/>
                  </a:lnTo>
                  <a:lnTo>
                    <a:pt x="318032" y="189131"/>
                  </a:lnTo>
                  <a:lnTo>
                    <a:pt x="316161" y="190852"/>
                  </a:lnTo>
                  <a:lnTo>
                    <a:pt x="313644" y="191999"/>
                  </a:lnTo>
                  <a:lnTo>
                    <a:pt x="304033" y="199681"/>
                  </a:lnTo>
                  <a:lnTo>
                    <a:pt x="296669" y="202964"/>
                  </a:lnTo>
                  <a:lnTo>
                    <a:pt x="286679" y="206424"/>
                  </a:lnTo>
                  <a:lnTo>
                    <a:pt x="274939" y="210000"/>
                  </a:lnTo>
                  <a:lnTo>
                    <a:pt x="264573" y="213654"/>
                  </a:lnTo>
                  <a:lnTo>
                    <a:pt x="255122" y="217360"/>
                  </a:lnTo>
                  <a:lnTo>
                    <a:pt x="246281" y="221101"/>
                  </a:lnTo>
                  <a:lnTo>
                    <a:pt x="229685" y="228644"/>
                  </a:lnTo>
                  <a:lnTo>
                    <a:pt x="221703" y="232434"/>
                  </a:lnTo>
                  <a:lnTo>
                    <a:pt x="213842" y="234960"/>
                  </a:lnTo>
                  <a:lnTo>
                    <a:pt x="206061" y="236644"/>
                  </a:lnTo>
                  <a:lnTo>
                    <a:pt x="198334" y="237767"/>
                  </a:lnTo>
                  <a:lnTo>
                    <a:pt x="189372" y="239785"/>
                  </a:lnTo>
                  <a:lnTo>
                    <a:pt x="179588" y="242401"/>
                  </a:lnTo>
                  <a:lnTo>
                    <a:pt x="169255" y="245415"/>
                  </a:lnTo>
                  <a:lnTo>
                    <a:pt x="161097" y="247424"/>
                  </a:lnTo>
                  <a:lnTo>
                    <a:pt x="154388" y="248764"/>
                  </a:lnTo>
                  <a:lnTo>
                    <a:pt x="148645" y="249657"/>
                  </a:lnTo>
                  <a:lnTo>
                    <a:pt x="141007" y="251522"/>
                  </a:lnTo>
                  <a:lnTo>
                    <a:pt x="132104" y="254035"/>
                  </a:lnTo>
                  <a:lnTo>
                    <a:pt x="122359" y="256981"/>
                  </a:lnTo>
                  <a:lnTo>
                    <a:pt x="113323" y="258945"/>
                  </a:lnTo>
                  <a:lnTo>
                    <a:pt x="104758" y="260254"/>
                  </a:lnTo>
                  <a:lnTo>
                    <a:pt x="84898" y="262355"/>
                  </a:lnTo>
                  <a:lnTo>
                    <a:pt x="78796" y="266029"/>
                  </a:lnTo>
                  <a:lnTo>
                    <a:pt x="75390" y="268787"/>
                  </a:lnTo>
                  <a:lnTo>
                    <a:pt x="74390" y="271896"/>
                  </a:lnTo>
                  <a:lnTo>
                    <a:pt x="74993" y="275238"/>
                  </a:lnTo>
                  <a:lnTo>
                    <a:pt x="80010" y="28573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3"/>
            <p:cNvSpPr/>
            <p:nvPr/>
          </p:nvSpPr>
          <p:spPr>
            <a:xfrm>
              <a:off x="3156636" y="5136942"/>
              <a:ext cx="329515" cy="235101"/>
            </a:xfrm>
            <a:custGeom>
              <a:avLst/>
              <a:gdLst/>
              <a:ahLst/>
              <a:cxnLst/>
              <a:rect l="0" t="0" r="0" b="0"/>
              <a:pathLst>
                <a:path w="329515" h="235101">
                  <a:moveTo>
                    <a:pt x="283793" y="17987"/>
                  </a:moveTo>
                  <a:lnTo>
                    <a:pt x="289862" y="11920"/>
                  </a:lnTo>
                  <a:lnTo>
                    <a:pt x="290379" y="10132"/>
                  </a:lnTo>
                  <a:lnTo>
                    <a:pt x="289454" y="8940"/>
                  </a:lnTo>
                  <a:lnTo>
                    <a:pt x="287567" y="8146"/>
                  </a:lnTo>
                  <a:lnTo>
                    <a:pt x="278844" y="7028"/>
                  </a:lnTo>
                  <a:lnTo>
                    <a:pt x="271857" y="6767"/>
                  </a:lnTo>
                  <a:lnTo>
                    <a:pt x="268216" y="6697"/>
                  </a:lnTo>
                  <a:lnTo>
                    <a:pt x="263248" y="5380"/>
                  </a:lnTo>
                  <a:lnTo>
                    <a:pt x="257397" y="3233"/>
                  </a:lnTo>
                  <a:lnTo>
                    <a:pt x="250956" y="531"/>
                  </a:lnTo>
                  <a:lnTo>
                    <a:pt x="244122" y="0"/>
                  </a:lnTo>
                  <a:lnTo>
                    <a:pt x="237026" y="916"/>
                  </a:lnTo>
                  <a:lnTo>
                    <a:pt x="229755" y="2796"/>
                  </a:lnTo>
                  <a:lnTo>
                    <a:pt x="222368" y="4050"/>
                  </a:lnTo>
                  <a:lnTo>
                    <a:pt x="214903" y="4886"/>
                  </a:lnTo>
                  <a:lnTo>
                    <a:pt x="207387" y="5443"/>
                  </a:lnTo>
                  <a:lnTo>
                    <a:pt x="199836" y="5815"/>
                  </a:lnTo>
                  <a:lnTo>
                    <a:pt x="184672" y="6227"/>
                  </a:lnTo>
                  <a:lnTo>
                    <a:pt x="149720" y="6460"/>
                  </a:lnTo>
                  <a:lnTo>
                    <a:pt x="138531" y="7762"/>
                  </a:lnTo>
                  <a:lnTo>
                    <a:pt x="128532" y="9901"/>
                  </a:lnTo>
                  <a:lnTo>
                    <a:pt x="119326" y="12596"/>
                  </a:lnTo>
                  <a:lnTo>
                    <a:pt x="110648" y="15663"/>
                  </a:lnTo>
                  <a:lnTo>
                    <a:pt x="102323" y="18978"/>
                  </a:lnTo>
                  <a:lnTo>
                    <a:pt x="94233" y="22458"/>
                  </a:lnTo>
                  <a:lnTo>
                    <a:pt x="85030" y="26048"/>
                  </a:lnTo>
                  <a:lnTo>
                    <a:pt x="64644" y="33423"/>
                  </a:lnTo>
                  <a:lnTo>
                    <a:pt x="56414" y="37168"/>
                  </a:lnTo>
                  <a:lnTo>
                    <a:pt x="49657" y="40934"/>
                  </a:lnTo>
                  <a:lnTo>
                    <a:pt x="43882" y="44715"/>
                  </a:lnTo>
                  <a:lnTo>
                    <a:pt x="37493" y="48506"/>
                  </a:lnTo>
                  <a:lnTo>
                    <a:pt x="30693" y="52303"/>
                  </a:lnTo>
                  <a:lnTo>
                    <a:pt x="23620" y="56104"/>
                  </a:lnTo>
                  <a:lnTo>
                    <a:pt x="18905" y="61179"/>
                  </a:lnTo>
                  <a:lnTo>
                    <a:pt x="15761" y="67102"/>
                  </a:lnTo>
                  <a:lnTo>
                    <a:pt x="13665" y="73590"/>
                  </a:lnTo>
                  <a:lnTo>
                    <a:pt x="10998" y="79186"/>
                  </a:lnTo>
                  <a:lnTo>
                    <a:pt x="7950" y="84187"/>
                  </a:lnTo>
                  <a:lnTo>
                    <a:pt x="4648" y="88790"/>
                  </a:lnTo>
                  <a:lnTo>
                    <a:pt x="2446" y="93129"/>
                  </a:lnTo>
                  <a:lnTo>
                    <a:pt x="979" y="97292"/>
                  </a:lnTo>
                  <a:lnTo>
                    <a:pt x="0" y="101337"/>
                  </a:lnTo>
                  <a:lnTo>
                    <a:pt x="618" y="105304"/>
                  </a:lnTo>
                  <a:lnTo>
                    <a:pt x="2300" y="109218"/>
                  </a:lnTo>
                  <a:lnTo>
                    <a:pt x="4691" y="113098"/>
                  </a:lnTo>
                  <a:lnTo>
                    <a:pt x="6285" y="116955"/>
                  </a:lnTo>
                  <a:lnTo>
                    <a:pt x="7348" y="120795"/>
                  </a:lnTo>
                  <a:lnTo>
                    <a:pt x="8057" y="124626"/>
                  </a:lnTo>
                  <a:lnTo>
                    <a:pt x="9799" y="128450"/>
                  </a:lnTo>
                  <a:lnTo>
                    <a:pt x="12231" y="132269"/>
                  </a:lnTo>
                  <a:lnTo>
                    <a:pt x="15122" y="136085"/>
                  </a:lnTo>
                  <a:lnTo>
                    <a:pt x="18319" y="139899"/>
                  </a:lnTo>
                  <a:lnTo>
                    <a:pt x="21720" y="143712"/>
                  </a:lnTo>
                  <a:lnTo>
                    <a:pt x="25258" y="147524"/>
                  </a:lnTo>
                  <a:lnTo>
                    <a:pt x="30157" y="151335"/>
                  </a:lnTo>
                  <a:lnTo>
                    <a:pt x="35962" y="155146"/>
                  </a:lnTo>
                  <a:lnTo>
                    <a:pt x="42373" y="158956"/>
                  </a:lnTo>
                  <a:lnTo>
                    <a:pt x="49186" y="164037"/>
                  </a:lnTo>
                  <a:lnTo>
                    <a:pt x="56269" y="169964"/>
                  </a:lnTo>
                  <a:lnTo>
                    <a:pt x="63531" y="176455"/>
                  </a:lnTo>
                  <a:lnTo>
                    <a:pt x="70911" y="182053"/>
                  </a:lnTo>
                  <a:lnTo>
                    <a:pt x="78372" y="187054"/>
                  </a:lnTo>
                  <a:lnTo>
                    <a:pt x="85886" y="191659"/>
                  </a:lnTo>
                  <a:lnTo>
                    <a:pt x="94705" y="194728"/>
                  </a:lnTo>
                  <a:lnTo>
                    <a:pt x="104395" y="196775"/>
                  </a:lnTo>
                  <a:lnTo>
                    <a:pt x="114664" y="198139"/>
                  </a:lnTo>
                  <a:lnTo>
                    <a:pt x="124051" y="200318"/>
                  </a:lnTo>
                  <a:lnTo>
                    <a:pt x="132848" y="203042"/>
                  </a:lnTo>
                  <a:lnTo>
                    <a:pt x="141253" y="206127"/>
                  </a:lnTo>
                  <a:lnTo>
                    <a:pt x="151937" y="209454"/>
                  </a:lnTo>
                  <a:lnTo>
                    <a:pt x="177354" y="216537"/>
                  </a:lnTo>
                  <a:lnTo>
                    <a:pt x="188704" y="220204"/>
                  </a:lnTo>
                  <a:lnTo>
                    <a:pt x="198811" y="223919"/>
                  </a:lnTo>
                  <a:lnTo>
                    <a:pt x="208088" y="227665"/>
                  </a:lnTo>
                  <a:lnTo>
                    <a:pt x="216813" y="230162"/>
                  </a:lnTo>
                  <a:lnTo>
                    <a:pt x="225170" y="231827"/>
                  </a:lnTo>
                  <a:lnTo>
                    <a:pt x="233281" y="232937"/>
                  </a:lnTo>
                  <a:lnTo>
                    <a:pt x="241229" y="233677"/>
                  </a:lnTo>
                  <a:lnTo>
                    <a:pt x="249067" y="234171"/>
                  </a:lnTo>
                  <a:lnTo>
                    <a:pt x="256833" y="234499"/>
                  </a:lnTo>
                  <a:lnTo>
                    <a:pt x="275621" y="234865"/>
                  </a:lnTo>
                  <a:lnTo>
                    <a:pt x="306591" y="235100"/>
                  </a:lnTo>
                  <a:lnTo>
                    <a:pt x="310422" y="233849"/>
                  </a:lnTo>
                  <a:lnTo>
                    <a:pt x="312976" y="231745"/>
                  </a:lnTo>
                  <a:lnTo>
                    <a:pt x="314678" y="229073"/>
                  </a:lnTo>
                  <a:lnTo>
                    <a:pt x="317084" y="227291"/>
                  </a:lnTo>
                  <a:lnTo>
                    <a:pt x="319957" y="226103"/>
                  </a:lnTo>
                  <a:lnTo>
                    <a:pt x="329514" y="22372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77240" y="2287781"/>
            <a:ext cx="5406390" cy="2604259"/>
            <a:chOff x="777240" y="2287781"/>
            <a:chExt cx="5406390" cy="2604259"/>
          </a:xfrm>
        </p:grpSpPr>
        <p:sp>
          <p:nvSpPr>
            <p:cNvPr id="44" name="SMARTPenAnnotation34"/>
            <p:cNvSpPr/>
            <p:nvPr/>
          </p:nvSpPr>
          <p:spPr>
            <a:xfrm>
              <a:off x="777240" y="2789089"/>
              <a:ext cx="2295783" cy="2068615"/>
            </a:xfrm>
            <a:custGeom>
              <a:avLst/>
              <a:gdLst/>
              <a:ahLst/>
              <a:cxnLst/>
              <a:rect l="0" t="0" r="0" b="0"/>
              <a:pathLst>
                <a:path w="2295783" h="2068615">
                  <a:moveTo>
                    <a:pt x="0" y="1520020"/>
                  </a:moveTo>
                  <a:lnTo>
                    <a:pt x="6067" y="1513953"/>
                  </a:lnTo>
                  <a:lnTo>
                    <a:pt x="7855" y="1510895"/>
                  </a:lnTo>
                  <a:lnTo>
                    <a:pt x="20267" y="1476595"/>
                  </a:lnTo>
                  <a:lnTo>
                    <a:pt x="22977" y="1466431"/>
                  </a:lnTo>
                  <a:lnTo>
                    <a:pt x="42563" y="1420300"/>
                  </a:lnTo>
                  <a:lnTo>
                    <a:pt x="43615" y="1415440"/>
                  </a:lnTo>
                  <a:lnTo>
                    <a:pt x="68869" y="1357969"/>
                  </a:lnTo>
                  <a:lnTo>
                    <a:pt x="81196" y="1320276"/>
                  </a:lnTo>
                  <a:lnTo>
                    <a:pt x="91791" y="1297854"/>
                  </a:lnTo>
                  <a:lnTo>
                    <a:pt x="118391" y="1237187"/>
                  </a:lnTo>
                  <a:lnTo>
                    <a:pt x="143236" y="1182353"/>
                  </a:lnTo>
                  <a:lnTo>
                    <a:pt x="171944" y="1123262"/>
                  </a:lnTo>
                  <a:lnTo>
                    <a:pt x="192385" y="1072360"/>
                  </a:lnTo>
                  <a:lnTo>
                    <a:pt x="218716" y="1020633"/>
                  </a:lnTo>
                  <a:lnTo>
                    <a:pt x="241899" y="961420"/>
                  </a:lnTo>
                  <a:lnTo>
                    <a:pt x="265140" y="905349"/>
                  </a:lnTo>
                  <a:lnTo>
                    <a:pt x="299760" y="834444"/>
                  </a:lnTo>
                  <a:lnTo>
                    <a:pt x="334349" y="777100"/>
                  </a:lnTo>
                  <a:lnTo>
                    <a:pt x="362803" y="708493"/>
                  </a:lnTo>
                  <a:lnTo>
                    <a:pt x="396414" y="647766"/>
                  </a:lnTo>
                  <a:lnTo>
                    <a:pt x="416470" y="612181"/>
                  </a:lnTo>
                  <a:lnTo>
                    <a:pt x="442616" y="547367"/>
                  </a:lnTo>
                  <a:lnTo>
                    <a:pt x="477399" y="479794"/>
                  </a:lnTo>
                  <a:lnTo>
                    <a:pt x="503839" y="422963"/>
                  </a:lnTo>
                  <a:lnTo>
                    <a:pt x="557478" y="323569"/>
                  </a:lnTo>
                  <a:lnTo>
                    <a:pt x="630881" y="178209"/>
                  </a:lnTo>
                  <a:lnTo>
                    <a:pt x="674863" y="100121"/>
                  </a:lnTo>
                  <a:lnTo>
                    <a:pt x="691495" y="74721"/>
                  </a:lnTo>
                  <a:lnTo>
                    <a:pt x="696800" y="61531"/>
                  </a:lnTo>
                  <a:lnTo>
                    <a:pt x="704581" y="49580"/>
                  </a:lnTo>
                  <a:lnTo>
                    <a:pt x="714190" y="24272"/>
                  </a:lnTo>
                  <a:lnTo>
                    <a:pt x="717427" y="19934"/>
                  </a:lnTo>
                  <a:lnTo>
                    <a:pt x="720854" y="17043"/>
                  </a:lnTo>
                  <a:lnTo>
                    <a:pt x="724410" y="15115"/>
                  </a:lnTo>
                  <a:lnTo>
                    <a:pt x="726780" y="12560"/>
                  </a:lnTo>
                  <a:lnTo>
                    <a:pt x="728359" y="9587"/>
                  </a:lnTo>
                  <a:lnTo>
                    <a:pt x="729413" y="6335"/>
                  </a:lnTo>
                  <a:lnTo>
                    <a:pt x="731385" y="4167"/>
                  </a:lnTo>
                  <a:lnTo>
                    <a:pt x="733970" y="2721"/>
                  </a:lnTo>
                  <a:lnTo>
                    <a:pt x="741176" y="402"/>
                  </a:lnTo>
                  <a:lnTo>
                    <a:pt x="748492" y="0"/>
                  </a:lnTo>
                  <a:lnTo>
                    <a:pt x="750454" y="1213"/>
                  </a:lnTo>
                  <a:lnTo>
                    <a:pt x="751763" y="3292"/>
                  </a:lnTo>
                  <a:lnTo>
                    <a:pt x="752635" y="5948"/>
                  </a:lnTo>
                  <a:lnTo>
                    <a:pt x="755757" y="8989"/>
                  </a:lnTo>
                  <a:lnTo>
                    <a:pt x="779977" y="26703"/>
                  </a:lnTo>
                  <a:lnTo>
                    <a:pt x="814007" y="73713"/>
                  </a:lnTo>
                  <a:lnTo>
                    <a:pt x="845651" y="120297"/>
                  </a:lnTo>
                  <a:lnTo>
                    <a:pt x="878341" y="165555"/>
                  </a:lnTo>
                  <a:lnTo>
                    <a:pt x="918532" y="219961"/>
                  </a:lnTo>
                  <a:lnTo>
                    <a:pt x="953301" y="270371"/>
                  </a:lnTo>
                  <a:lnTo>
                    <a:pt x="992389" y="323407"/>
                  </a:lnTo>
                  <a:lnTo>
                    <a:pt x="1024714" y="366638"/>
                  </a:lnTo>
                  <a:lnTo>
                    <a:pt x="1053766" y="408234"/>
                  </a:lnTo>
                  <a:lnTo>
                    <a:pt x="1093277" y="458236"/>
                  </a:lnTo>
                  <a:lnTo>
                    <a:pt x="1138427" y="522581"/>
                  </a:lnTo>
                  <a:lnTo>
                    <a:pt x="1175935" y="578476"/>
                  </a:lnTo>
                  <a:lnTo>
                    <a:pt x="1216674" y="642874"/>
                  </a:lnTo>
                  <a:lnTo>
                    <a:pt x="1259576" y="704513"/>
                  </a:lnTo>
                  <a:lnTo>
                    <a:pt x="1312265" y="765607"/>
                  </a:lnTo>
                  <a:lnTo>
                    <a:pt x="1352849" y="818966"/>
                  </a:lnTo>
                  <a:lnTo>
                    <a:pt x="1780600" y="1398670"/>
                  </a:lnTo>
                  <a:lnTo>
                    <a:pt x="1824161" y="1461942"/>
                  </a:lnTo>
                  <a:lnTo>
                    <a:pt x="1870637" y="1525301"/>
                  </a:lnTo>
                  <a:lnTo>
                    <a:pt x="1910356" y="1582996"/>
                  </a:lnTo>
                  <a:lnTo>
                    <a:pt x="1950978" y="1654192"/>
                  </a:lnTo>
                  <a:lnTo>
                    <a:pt x="1978570" y="1699300"/>
                  </a:lnTo>
                  <a:lnTo>
                    <a:pt x="2010780" y="1739257"/>
                  </a:lnTo>
                  <a:lnTo>
                    <a:pt x="2037847" y="1783092"/>
                  </a:lnTo>
                  <a:lnTo>
                    <a:pt x="2071805" y="1828889"/>
                  </a:lnTo>
                  <a:lnTo>
                    <a:pt x="2094888" y="1864005"/>
                  </a:lnTo>
                  <a:lnTo>
                    <a:pt x="2125059" y="1897142"/>
                  </a:lnTo>
                  <a:lnTo>
                    <a:pt x="2141851" y="1922868"/>
                  </a:lnTo>
                  <a:lnTo>
                    <a:pt x="2152507" y="1931050"/>
                  </a:lnTo>
                  <a:lnTo>
                    <a:pt x="2158905" y="1935011"/>
                  </a:lnTo>
                  <a:lnTo>
                    <a:pt x="2212458" y="1994345"/>
                  </a:lnTo>
                  <a:lnTo>
                    <a:pt x="2242182" y="2024741"/>
                  </a:lnTo>
                  <a:lnTo>
                    <a:pt x="2246628" y="2027951"/>
                  </a:lnTo>
                  <a:lnTo>
                    <a:pt x="2262888" y="2036489"/>
                  </a:lnTo>
                  <a:lnTo>
                    <a:pt x="2283727" y="2055097"/>
                  </a:lnTo>
                  <a:lnTo>
                    <a:pt x="2284485" y="2057078"/>
                  </a:lnTo>
                  <a:lnTo>
                    <a:pt x="2285326" y="2062666"/>
                  </a:lnTo>
                  <a:lnTo>
                    <a:pt x="2286821" y="2064664"/>
                  </a:lnTo>
                  <a:lnTo>
                    <a:pt x="2289087" y="2065996"/>
                  </a:lnTo>
                  <a:lnTo>
                    <a:pt x="2295782" y="2068134"/>
                  </a:lnTo>
                  <a:lnTo>
                    <a:pt x="2295061" y="2068309"/>
                  </a:lnTo>
                  <a:lnTo>
                    <a:pt x="2281376" y="2068614"/>
                  </a:lnTo>
                  <a:lnTo>
                    <a:pt x="2277837" y="2067360"/>
                  </a:lnTo>
                  <a:lnTo>
                    <a:pt x="2266789" y="2060796"/>
                  </a:lnTo>
                  <a:lnTo>
                    <a:pt x="2252932" y="2055747"/>
                  </a:lnTo>
                  <a:lnTo>
                    <a:pt x="2187210" y="2019444"/>
                  </a:lnTo>
                  <a:lnTo>
                    <a:pt x="2129668" y="1993348"/>
                  </a:lnTo>
                  <a:lnTo>
                    <a:pt x="2064419" y="1960409"/>
                  </a:lnTo>
                  <a:lnTo>
                    <a:pt x="1993016" y="1925249"/>
                  </a:lnTo>
                  <a:lnTo>
                    <a:pt x="1944343" y="1902132"/>
                  </a:lnTo>
                  <a:lnTo>
                    <a:pt x="1901135" y="1883852"/>
                  </a:lnTo>
                  <a:lnTo>
                    <a:pt x="1874919" y="1870953"/>
                  </a:lnTo>
                  <a:lnTo>
                    <a:pt x="1816696" y="1848938"/>
                  </a:lnTo>
                  <a:lnTo>
                    <a:pt x="1756277" y="1826574"/>
                  </a:lnTo>
                  <a:lnTo>
                    <a:pt x="1662108" y="1795707"/>
                  </a:lnTo>
                  <a:lnTo>
                    <a:pt x="1607818" y="1775474"/>
                  </a:lnTo>
                  <a:lnTo>
                    <a:pt x="1556596" y="1756745"/>
                  </a:lnTo>
                  <a:lnTo>
                    <a:pt x="1521600" y="1746417"/>
                  </a:lnTo>
                  <a:lnTo>
                    <a:pt x="1440806" y="1723511"/>
                  </a:lnTo>
                  <a:lnTo>
                    <a:pt x="1349865" y="1696398"/>
                  </a:lnTo>
                  <a:lnTo>
                    <a:pt x="1310120" y="1685865"/>
                  </a:lnTo>
                  <a:lnTo>
                    <a:pt x="1242252" y="1670776"/>
                  </a:lnTo>
                  <a:lnTo>
                    <a:pt x="1172267" y="1655141"/>
                  </a:lnTo>
                  <a:lnTo>
                    <a:pt x="1110963" y="1639750"/>
                  </a:lnTo>
                  <a:lnTo>
                    <a:pt x="1042182" y="1628968"/>
                  </a:lnTo>
                  <a:lnTo>
                    <a:pt x="983150" y="1614966"/>
                  </a:lnTo>
                  <a:lnTo>
                    <a:pt x="925033" y="1603750"/>
                  </a:lnTo>
                  <a:lnTo>
                    <a:pt x="855044" y="1584779"/>
                  </a:lnTo>
                  <a:lnTo>
                    <a:pt x="788476" y="1571771"/>
                  </a:lnTo>
                  <a:lnTo>
                    <a:pt x="735291" y="1565662"/>
                  </a:lnTo>
                  <a:lnTo>
                    <a:pt x="683666" y="1560202"/>
                  </a:lnTo>
                  <a:lnTo>
                    <a:pt x="632781" y="1553542"/>
                  </a:lnTo>
                  <a:lnTo>
                    <a:pt x="583496" y="1547619"/>
                  </a:lnTo>
                  <a:lnTo>
                    <a:pt x="505768" y="1543014"/>
                  </a:lnTo>
                  <a:lnTo>
                    <a:pt x="452962" y="1537437"/>
                  </a:lnTo>
                  <a:lnTo>
                    <a:pt x="391456" y="1539292"/>
                  </a:lnTo>
                  <a:lnTo>
                    <a:pt x="330713" y="1542172"/>
                  </a:lnTo>
                  <a:lnTo>
                    <a:pt x="109117" y="1542872"/>
                  </a:lnTo>
                  <a:lnTo>
                    <a:pt x="92523" y="1539490"/>
                  </a:lnTo>
                  <a:lnTo>
                    <a:pt x="72287" y="1533832"/>
                  </a:lnTo>
                  <a:lnTo>
                    <a:pt x="57150" y="153145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5"/>
            <p:cNvSpPr/>
            <p:nvPr/>
          </p:nvSpPr>
          <p:spPr>
            <a:xfrm>
              <a:off x="3006089" y="2686910"/>
              <a:ext cx="2583010" cy="2170841"/>
            </a:xfrm>
            <a:custGeom>
              <a:avLst/>
              <a:gdLst/>
              <a:ahLst/>
              <a:cxnLst/>
              <a:rect l="0" t="0" r="0" b="0"/>
              <a:pathLst>
                <a:path w="2583010" h="2170841">
                  <a:moveTo>
                    <a:pt x="0" y="2170840"/>
                  </a:moveTo>
                  <a:lnTo>
                    <a:pt x="27200" y="2143640"/>
                  </a:lnTo>
                  <a:lnTo>
                    <a:pt x="29564" y="2140006"/>
                  </a:lnTo>
                  <a:lnTo>
                    <a:pt x="34160" y="2128825"/>
                  </a:lnTo>
                  <a:lnTo>
                    <a:pt x="43001" y="2114928"/>
                  </a:lnTo>
                  <a:lnTo>
                    <a:pt x="64866" y="2066040"/>
                  </a:lnTo>
                  <a:lnTo>
                    <a:pt x="102872" y="1999191"/>
                  </a:lnTo>
                  <a:lnTo>
                    <a:pt x="129541" y="1939970"/>
                  </a:lnTo>
                  <a:lnTo>
                    <a:pt x="140547" y="1921757"/>
                  </a:lnTo>
                  <a:lnTo>
                    <a:pt x="158986" y="1892496"/>
                  </a:lnTo>
                  <a:lnTo>
                    <a:pt x="207127" y="1801771"/>
                  </a:lnTo>
                  <a:lnTo>
                    <a:pt x="239736" y="1745679"/>
                  </a:lnTo>
                  <a:lnTo>
                    <a:pt x="264214" y="1703659"/>
                  </a:lnTo>
                  <a:lnTo>
                    <a:pt x="282615" y="1660870"/>
                  </a:lnTo>
                  <a:lnTo>
                    <a:pt x="314905" y="1611635"/>
                  </a:lnTo>
                  <a:lnTo>
                    <a:pt x="336722" y="1573349"/>
                  </a:lnTo>
                  <a:lnTo>
                    <a:pt x="372160" y="1514901"/>
                  </a:lnTo>
                  <a:lnTo>
                    <a:pt x="407429" y="1457213"/>
                  </a:lnTo>
                  <a:lnTo>
                    <a:pt x="437197" y="1409595"/>
                  </a:lnTo>
                  <a:lnTo>
                    <a:pt x="468207" y="1354566"/>
                  </a:lnTo>
                  <a:lnTo>
                    <a:pt x="504002" y="1292431"/>
                  </a:lnTo>
                  <a:lnTo>
                    <a:pt x="527772" y="1256304"/>
                  </a:lnTo>
                  <a:lnTo>
                    <a:pt x="574926" y="1187799"/>
                  </a:lnTo>
                  <a:lnTo>
                    <a:pt x="622892" y="1120673"/>
                  </a:lnTo>
                  <a:lnTo>
                    <a:pt x="685042" y="1036646"/>
                  </a:lnTo>
                  <a:lnTo>
                    <a:pt x="715097" y="991960"/>
                  </a:lnTo>
                  <a:lnTo>
                    <a:pt x="804336" y="856217"/>
                  </a:lnTo>
                  <a:lnTo>
                    <a:pt x="843893" y="798316"/>
                  </a:lnTo>
                  <a:lnTo>
                    <a:pt x="887583" y="737159"/>
                  </a:lnTo>
                  <a:lnTo>
                    <a:pt x="930411" y="677051"/>
                  </a:lnTo>
                  <a:lnTo>
                    <a:pt x="973613" y="615998"/>
                  </a:lnTo>
                  <a:lnTo>
                    <a:pt x="1008427" y="559808"/>
                  </a:lnTo>
                  <a:lnTo>
                    <a:pt x="1042946" y="503166"/>
                  </a:lnTo>
                  <a:lnTo>
                    <a:pt x="1081909" y="435381"/>
                  </a:lnTo>
                  <a:lnTo>
                    <a:pt x="1120123" y="376580"/>
                  </a:lnTo>
                  <a:lnTo>
                    <a:pt x="1139609" y="342114"/>
                  </a:lnTo>
                  <a:lnTo>
                    <a:pt x="1150383" y="320482"/>
                  </a:lnTo>
                  <a:lnTo>
                    <a:pt x="1194114" y="258433"/>
                  </a:lnTo>
                  <a:lnTo>
                    <a:pt x="1235506" y="191234"/>
                  </a:lnTo>
                  <a:lnTo>
                    <a:pt x="1273480" y="125283"/>
                  </a:lnTo>
                  <a:lnTo>
                    <a:pt x="1309354" y="64045"/>
                  </a:lnTo>
                  <a:lnTo>
                    <a:pt x="1336647" y="21193"/>
                  </a:lnTo>
                  <a:lnTo>
                    <a:pt x="1359179" y="0"/>
                  </a:lnTo>
                  <a:lnTo>
                    <a:pt x="1372473" y="29780"/>
                  </a:lnTo>
                  <a:lnTo>
                    <a:pt x="1375993" y="34806"/>
                  </a:lnTo>
                  <a:lnTo>
                    <a:pt x="1379903" y="47165"/>
                  </a:lnTo>
                  <a:lnTo>
                    <a:pt x="1388480" y="81863"/>
                  </a:lnTo>
                  <a:lnTo>
                    <a:pt x="1417385" y="147538"/>
                  </a:lnTo>
                  <a:lnTo>
                    <a:pt x="1446959" y="203593"/>
                  </a:lnTo>
                  <a:lnTo>
                    <a:pt x="1481172" y="259518"/>
                  </a:lnTo>
                  <a:lnTo>
                    <a:pt x="1528100" y="321694"/>
                  </a:lnTo>
                  <a:lnTo>
                    <a:pt x="1578633" y="376911"/>
                  </a:lnTo>
                  <a:lnTo>
                    <a:pt x="1624149" y="428995"/>
                  </a:lnTo>
                  <a:lnTo>
                    <a:pt x="1670313" y="488756"/>
                  </a:lnTo>
                  <a:lnTo>
                    <a:pt x="1711417" y="544775"/>
                  </a:lnTo>
                  <a:lnTo>
                    <a:pt x="1749993" y="591339"/>
                  </a:lnTo>
                  <a:lnTo>
                    <a:pt x="1807025" y="657137"/>
                  </a:lnTo>
                  <a:lnTo>
                    <a:pt x="1863233" y="721965"/>
                  </a:lnTo>
                  <a:lnTo>
                    <a:pt x="1920259" y="786665"/>
                  </a:lnTo>
                  <a:lnTo>
                    <a:pt x="1977393" y="850876"/>
                  </a:lnTo>
                  <a:lnTo>
                    <a:pt x="2034541" y="912814"/>
                  </a:lnTo>
                  <a:lnTo>
                    <a:pt x="2091690" y="978449"/>
                  </a:lnTo>
                  <a:lnTo>
                    <a:pt x="2148840" y="1038786"/>
                  </a:lnTo>
                  <a:lnTo>
                    <a:pt x="2193055" y="1100369"/>
                  </a:lnTo>
                  <a:lnTo>
                    <a:pt x="2237918" y="1154055"/>
                  </a:lnTo>
                  <a:lnTo>
                    <a:pt x="2289957" y="1212133"/>
                  </a:lnTo>
                  <a:lnTo>
                    <a:pt x="2310196" y="1240558"/>
                  </a:lnTo>
                  <a:lnTo>
                    <a:pt x="2325964" y="1265891"/>
                  </a:lnTo>
                  <a:lnTo>
                    <a:pt x="2370518" y="1323359"/>
                  </a:lnTo>
                  <a:lnTo>
                    <a:pt x="2402906" y="1374904"/>
                  </a:lnTo>
                  <a:lnTo>
                    <a:pt x="2431295" y="1426454"/>
                  </a:lnTo>
                  <a:lnTo>
                    <a:pt x="2476546" y="1486502"/>
                  </a:lnTo>
                  <a:lnTo>
                    <a:pt x="2508946" y="1545769"/>
                  </a:lnTo>
                  <a:lnTo>
                    <a:pt x="2532398" y="1585583"/>
                  </a:lnTo>
                  <a:lnTo>
                    <a:pt x="2562429" y="1650069"/>
                  </a:lnTo>
                  <a:lnTo>
                    <a:pt x="2580252" y="1699004"/>
                  </a:lnTo>
                  <a:lnTo>
                    <a:pt x="2582313" y="1719463"/>
                  </a:lnTo>
                  <a:lnTo>
                    <a:pt x="2583009" y="1754442"/>
                  </a:lnTo>
                  <a:lnTo>
                    <a:pt x="2581797" y="1759891"/>
                  </a:lnTo>
                  <a:lnTo>
                    <a:pt x="2579718" y="1763524"/>
                  </a:lnTo>
                  <a:lnTo>
                    <a:pt x="2556308" y="1786273"/>
                  </a:lnTo>
                  <a:lnTo>
                    <a:pt x="2552566" y="1788732"/>
                  </a:lnTo>
                  <a:lnTo>
                    <a:pt x="2496465" y="1809366"/>
                  </a:lnTo>
                  <a:lnTo>
                    <a:pt x="2477330" y="1813335"/>
                  </a:lnTo>
                  <a:lnTo>
                    <a:pt x="2419193" y="1816091"/>
                  </a:lnTo>
                  <a:lnTo>
                    <a:pt x="2355357" y="1816324"/>
                  </a:lnTo>
                  <a:lnTo>
                    <a:pt x="2266026" y="1819813"/>
                  </a:lnTo>
                  <a:lnTo>
                    <a:pt x="2176793" y="1824328"/>
                  </a:lnTo>
                  <a:lnTo>
                    <a:pt x="2097997" y="1826869"/>
                  </a:lnTo>
                  <a:lnTo>
                    <a:pt x="2037397" y="1828892"/>
                  </a:lnTo>
                  <a:lnTo>
                    <a:pt x="1985433" y="1833866"/>
                  </a:lnTo>
                  <a:lnTo>
                    <a:pt x="1892990" y="1843807"/>
                  </a:lnTo>
                  <a:lnTo>
                    <a:pt x="1795854" y="1850688"/>
                  </a:lnTo>
                  <a:lnTo>
                    <a:pt x="1729998" y="1860785"/>
                  </a:lnTo>
                  <a:lnTo>
                    <a:pt x="1671858" y="1872594"/>
                  </a:lnTo>
                  <a:lnTo>
                    <a:pt x="1605205" y="1881387"/>
                  </a:lnTo>
                  <a:lnTo>
                    <a:pt x="1529317" y="1885628"/>
                  </a:lnTo>
                  <a:lnTo>
                    <a:pt x="1464091" y="1893992"/>
                  </a:lnTo>
                  <a:lnTo>
                    <a:pt x="1400698" y="1902544"/>
                  </a:lnTo>
                  <a:lnTo>
                    <a:pt x="1326459" y="1917778"/>
                  </a:lnTo>
                  <a:lnTo>
                    <a:pt x="1198632" y="1945956"/>
                  </a:lnTo>
                  <a:lnTo>
                    <a:pt x="1120442" y="1956040"/>
                  </a:lnTo>
                  <a:lnTo>
                    <a:pt x="1053172" y="1969378"/>
                  </a:lnTo>
                  <a:lnTo>
                    <a:pt x="987862" y="1984242"/>
                  </a:lnTo>
                  <a:lnTo>
                    <a:pt x="931228" y="1996877"/>
                  </a:lnTo>
                  <a:lnTo>
                    <a:pt x="862190" y="2009279"/>
                  </a:lnTo>
                  <a:lnTo>
                    <a:pt x="786183" y="2018407"/>
                  </a:lnTo>
                  <a:lnTo>
                    <a:pt x="716260" y="2029345"/>
                  </a:lnTo>
                  <a:lnTo>
                    <a:pt x="646444" y="2039177"/>
                  </a:lnTo>
                  <a:lnTo>
                    <a:pt x="572059" y="2050656"/>
                  </a:lnTo>
                  <a:lnTo>
                    <a:pt x="514424" y="2064811"/>
                  </a:lnTo>
                  <a:lnTo>
                    <a:pt x="480083" y="2070420"/>
                  </a:lnTo>
                  <a:lnTo>
                    <a:pt x="445777" y="2076739"/>
                  </a:lnTo>
                  <a:lnTo>
                    <a:pt x="374181" y="2086904"/>
                  </a:lnTo>
                  <a:lnTo>
                    <a:pt x="342714" y="2090937"/>
                  </a:lnTo>
                  <a:lnTo>
                    <a:pt x="267869" y="2110532"/>
                  </a:lnTo>
                  <a:lnTo>
                    <a:pt x="249863" y="2113556"/>
                  </a:lnTo>
                  <a:lnTo>
                    <a:pt x="217608" y="2122459"/>
                  </a:lnTo>
                  <a:lnTo>
                    <a:pt x="179128" y="2126039"/>
                  </a:lnTo>
                  <a:lnTo>
                    <a:pt x="148602" y="2134097"/>
                  </a:lnTo>
                  <a:lnTo>
                    <a:pt x="133356" y="2136729"/>
                  </a:lnTo>
                  <a:lnTo>
                    <a:pt x="102872" y="2145381"/>
                  </a:lnTo>
                  <a:lnTo>
                    <a:pt x="53551" y="2149148"/>
                  </a:lnTo>
                  <a:lnTo>
                    <a:pt x="38022" y="2155805"/>
                  </a:lnTo>
                  <a:lnTo>
                    <a:pt x="0" y="215940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6"/>
            <p:cNvSpPr/>
            <p:nvPr/>
          </p:nvSpPr>
          <p:spPr>
            <a:xfrm>
              <a:off x="4309109" y="2297900"/>
              <a:ext cx="57151" cy="273851"/>
            </a:xfrm>
            <a:custGeom>
              <a:avLst/>
              <a:gdLst/>
              <a:ahLst/>
              <a:cxnLst/>
              <a:rect l="0" t="0" r="0" b="0"/>
              <a:pathLst>
                <a:path w="57151" h="273851">
                  <a:moveTo>
                    <a:pt x="0" y="10959"/>
                  </a:moveTo>
                  <a:lnTo>
                    <a:pt x="6069" y="4892"/>
                  </a:lnTo>
                  <a:lnTo>
                    <a:pt x="9126" y="3104"/>
                  </a:lnTo>
                  <a:lnTo>
                    <a:pt x="12434" y="1913"/>
                  </a:lnTo>
                  <a:lnTo>
                    <a:pt x="15910" y="1118"/>
                  </a:lnTo>
                  <a:lnTo>
                    <a:pt x="19496" y="589"/>
                  </a:lnTo>
                  <a:lnTo>
                    <a:pt x="23158" y="236"/>
                  </a:lnTo>
                  <a:lnTo>
                    <a:pt x="26869" y="0"/>
                  </a:lnTo>
                  <a:lnTo>
                    <a:pt x="29343" y="1113"/>
                  </a:lnTo>
                  <a:lnTo>
                    <a:pt x="30992" y="3125"/>
                  </a:lnTo>
                  <a:lnTo>
                    <a:pt x="33639" y="9412"/>
                  </a:lnTo>
                  <a:lnTo>
                    <a:pt x="40165" y="22636"/>
                  </a:lnTo>
                  <a:lnTo>
                    <a:pt x="42017" y="27634"/>
                  </a:lnTo>
                  <a:lnTo>
                    <a:pt x="43252" y="32236"/>
                  </a:lnTo>
                  <a:lnTo>
                    <a:pt x="44623" y="40736"/>
                  </a:lnTo>
                  <a:lnTo>
                    <a:pt x="45233" y="48747"/>
                  </a:lnTo>
                  <a:lnTo>
                    <a:pt x="45504" y="66700"/>
                  </a:lnTo>
                  <a:lnTo>
                    <a:pt x="45720" y="263630"/>
                  </a:lnTo>
                  <a:lnTo>
                    <a:pt x="46991" y="267037"/>
                  </a:lnTo>
                  <a:lnTo>
                    <a:pt x="49107" y="269308"/>
                  </a:lnTo>
                  <a:lnTo>
                    <a:pt x="57150" y="27385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7"/>
            <p:cNvSpPr/>
            <p:nvPr/>
          </p:nvSpPr>
          <p:spPr>
            <a:xfrm>
              <a:off x="4251959" y="2287781"/>
              <a:ext cx="283934" cy="249679"/>
            </a:xfrm>
            <a:custGeom>
              <a:avLst/>
              <a:gdLst/>
              <a:ahLst/>
              <a:cxnLst/>
              <a:rect l="0" t="0" r="0" b="0"/>
              <a:pathLst>
                <a:path w="283934" h="249679">
                  <a:moveTo>
                    <a:pt x="0" y="43938"/>
                  </a:moveTo>
                  <a:lnTo>
                    <a:pt x="26869" y="17070"/>
                  </a:lnTo>
                  <a:lnTo>
                    <a:pt x="31883" y="14596"/>
                  </a:lnTo>
                  <a:lnTo>
                    <a:pt x="37765" y="12947"/>
                  </a:lnTo>
                  <a:lnTo>
                    <a:pt x="44227" y="11848"/>
                  </a:lnTo>
                  <a:lnTo>
                    <a:pt x="51075" y="9845"/>
                  </a:lnTo>
                  <a:lnTo>
                    <a:pt x="58180" y="7239"/>
                  </a:lnTo>
                  <a:lnTo>
                    <a:pt x="65457" y="4232"/>
                  </a:lnTo>
                  <a:lnTo>
                    <a:pt x="72848" y="2228"/>
                  </a:lnTo>
                  <a:lnTo>
                    <a:pt x="80316" y="891"/>
                  </a:lnTo>
                  <a:lnTo>
                    <a:pt x="87834" y="0"/>
                  </a:lnTo>
                  <a:lnTo>
                    <a:pt x="97926" y="676"/>
                  </a:lnTo>
                  <a:lnTo>
                    <a:pt x="109734" y="2397"/>
                  </a:lnTo>
                  <a:lnTo>
                    <a:pt x="122686" y="4814"/>
                  </a:lnTo>
                  <a:lnTo>
                    <a:pt x="133861" y="6426"/>
                  </a:lnTo>
                  <a:lnTo>
                    <a:pt x="143851" y="7500"/>
                  </a:lnTo>
                  <a:lnTo>
                    <a:pt x="153051" y="8216"/>
                  </a:lnTo>
                  <a:lnTo>
                    <a:pt x="161724" y="9964"/>
                  </a:lnTo>
                  <a:lnTo>
                    <a:pt x="170046" y="12398"/>
                  </a:lnTo>
                  <a:lnTo>
                    <a:pt x="178134" y="15292"/>
                  </a:lnTo>
                  <a:lnTo>
                    <a:pt x="186067" y="17221"/>
                  </a:lnTo>
                  <a:lnTo>
                    <a:pt x="193894" y="18507"/>
                  </a:lnTo>
                  <a:lnTo>
                    <a:pt x="201653" y="19364"/>
                  </a:lnTo>
                  <a:lnTo>
                    <a:pt x="210636" y="22475"/>
                  </a:lnTo>
                  <a:lnTo>
                    <a:pt x="220434" y="27090"/>
                  </a:lnTo>
                  <a:lnTo>
                    <a:pt x="230776" y="32706"/>
                  </a:lnTo>
                  <a:lnTo>
                    <a:pt x="238941" y="37720"/>
                  </a:lnTo>
                  <a:lnTo>
                    <a:pt x="245654" y="42333"/>
                  </a:lnTo>
                  <a:lnTo>
                    <a:pt x="251399" y="46678"/>
                  </a:lnTo>
                  <a:lnTo>
                    <a:pt x="256500" y="50845"/>
                  </a:lnTo>
                  <a:lnTo>
                    <a:pt x="261170" y="54893"/>
                  </a:lnTo>
                  <a:lnTo>
                    <a:pt x="265554" y="58861"/>
                  </a:lnTo>
                  <a:lnTo>
                    <a:pt x="268476" y="64047"/>
                  </a:lnTo>
                  <a:lnTo>
                    <a:pt x="270424" y="70044"/>
                  </a:lnTo>
                  <a:lnTo>
                    <a:pt x="271723" y="76582"/>
                  </a:lnTo>
                  <a:lnTo>
                    <a:pt x="273859" y="82211"/>
                  </a:lnTo>
                  <a:lnTo>
                    <a:pt x="276552" y="87233"/>
                  </a:lnTo>
                  <a:lnTo>
                    <a:pt x="279619" y="91852"/>
                  </a:lnTo>
                  <a:lnTo>
                    <a:pt x="281663" y="97471"/>
                  </a:lnTo>
                  <a:lnTo>
                    <a:pt x="283025" y="103757"/>
                  </a:lnTo>
                  <a:lnTo>
                    <a:pt x="283933" y="110487"/>
                  </a:lnTo>
                  <a:lnTo>
                    <a:pt x="283269" y="117514"/>
                  </a:lnTo>
                  <a:lnTo>
                    <a:pt x="281556" y="124739"/>
                  </a:lnTo>
                  <a:lnTo>
                    <a:pt x="269682" y="160652"/>
                  </a:lnTo>
                  <a:lnTo>
                    <a:pt x="266148" y="167468"/>
                  </a:lnTo>
                  <a:lnTo>
                    <a:pt x="262523" y="172011"/>
                  </a:lnTo>
                  <a:lnTo>
                    <a:pt x="253837" y="178330"/>
                  </a:lnTo>
                  <a:lnTo>
                    <a:pt x="247965" y="181793"/>
                  </a:lnTo>
                  <a:lnTo>
                    <a:pt x="241510" y="185371"/>
                  </a:lnTo>
                  <a:lnTo>
                    <a:pt x="235937" y="189027"/>
                  </a:lnTo>
                  <a:lnTo>
                    <a:pt x="230951" y="192734"/>
                  </a:lnTo>
                  <a:lnTo>
                    <a:pt x="226357" y="196476"/>
                  </a:lnTo>
                  <a:lnTo>
                    <a:pt x="220755" y="200240"/>
                  </a:lnTo>
                  <a:lnTo>
                    <a:pt x="214480" y="204020"/>
                  </a:lnTo>
                  <a:lnTo>
                    <a:pt x="207757" y="207809"/>
                  </a:lnTo>
                  <a:lnTo>
                    <a:pt x="202005" y="210335"/>
                  </a:lnTo>
                  <a:lnTo>
                    <a:pt x="196900" y="212020"/>
                  </a:lnTo>
                  <a:lnTo>
                    <a:pt x="192227" y="213143"/>
                  </a:lnTo>
                  <a:lnTo>
                    <a:pt x="186572" y="215161"/>
                  </a:lnTo>
                  <a:lnTo>
                    <a:pt x="180261" y="217777"/>
                  </a:lnTo>
                  <a:lnTo>
                    <a:pt x="173515" y="220791"/>
                  </a:lnTo>
                  <a:lnTo>
                    <a:pt x="166476" y="222800"/>
                  </a:lnTo>
                  <a:lnTo>
                    <a:pt x="159245" y="224140"/>
                  </a:lnTo>
                  <a:lnTo>
                    <a:pt x="151883" y="225033"/>
                  </a:lnTo>
                  <a:lnTo>
                    <a:pt x="143166" y="226898"/>
                  </a:lnTo>
                  <a:lnTo>
                    <a:pt x="133544" y="229411"/>
                  </a:lnTo>
                  <a:lnTo>
                    <a:pt x="123320" y="232357"/>
                  </a:lnTo>
                  <a:lnTo>
                    <a:pt x="115233" y="234321"/>
                  </a:lnTo>
                  <a:lnTo>
                    <a:pt x="108572" y="235630"/>
                  </a:lnTo>
                  <a:lnTo>
                    <a:pt x="102862" y="236503"/>
                  </a:lnTo>
                  <a:lnTo>
                    <a:pt x="97785" y="238355"/>
                  </a:lnTo>
                  <a:lnTo>
                    <a:pt x="93130" y="240859"/>
                  </a:lnTo>
                  <a:lnTo>
                    <a:pt x="68581" y="249678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8"/>
            <p:cNvSpPr/>
            <p:nvPr/>
          </p:nvSpPr>
          <p:spPr>
            <a:xfrm>
              <a:off x="5806440" y="4457700"/>
              <a:ext cx="377190" cy="251460"/>
            </a:xfrm>
            <a:custGeom>
              <a:avLst/>
              <a:gdLst/>
              <a:ahLst/>
              <a:cxnLst/>
              <a:rect l="0" t="0" r="0" b="0"/>
              <a:pathLst>
                <a:path w="377190" h="251460">
                  <a:moveTo>
                    <a:pt x="0" y="0"/>
                  </a:moveTo>
                  <a:lnTo>
                    <a:pt x="9841" y="0"/>
                  </a:lnTo>
                  <a:lnTo>
                    <a:pt x="10370" y="1270"/>
                  </a:lnTo>
                  <a:lnTo>
                    <a:pt x="11116" y="9125"/>
                  </a:lnTo>
                  <a:lnTo>
                    <a:pt x="11290" y="15909"/>
                  </a:lnTo>
                  <a:lnTo>
                    <a:pt x="10066" y="19495"/>
                  </a:lnTo>
                  <a:lnTo>
                    <a:pt x="5321" y="26868"/>
                  </a:lnTo>
                  <a:lnTo>
                    <a:pt x="2365" y="34378"/>
                  </a:lnTo>
                  <a:lnTo>
                    <a:pt x="1576" y="38158"/>
                  </a:lnTo>
                  <a:lnTo>
                    <a:pt x="1051" y="45758"/>
                  </a:lnTo>
                  <a:lnTo>
                    <a:pt x="700" y="55905"/>
                  </a:lnTo>
                  <a:lnTo>
                    <a:pt x="92" y="103740"/>
                  </a:lnTo>
                  <a:lnTo>
                    <a:pt x="40" y="115110"/>
                  </a:lnTo>
                  <a:lnTo>
                    <a:pt x="1297" y="119920"/>
                  </a:lnTo>
                  <a:lnTo>
                    <a:pt x="3404" y="124396"/>
                  </a:lnTo>
                  <a:lnTo>
                    <a:pt x="6080" y="128651"/>
                  </a:lnTo>
                  <a:lnTo>
                    <a:pt x="7863" y="132757"/>
                  </a:lnTo>
                  <a:lnTo>
                    <a:pt x="9052" y="136764"/>
                  </a:lnTo>
                  <a:lnTo>
                    <a:pt x="9844" y="140706"/>
                  </a:lnTo>
                  <a:lnTo>
                    <a:pt x="14112" y="148473"/>
                  </a:lnTo>
                  <a:lnTo>
                    <a:pt x="20241" y="156157"/>
                  </a:lnTo>
                  <a:lnTo>
                    <a:pt x="27200" y="163806"/>
                  </a:lnTo>
                  <a:lnTo>
                    <a:pt x="37912" y="171439"/>
                  </a:lnTo>
                  <a:lnTo>
                    <a:pt x="44324" y="175252"/>
                  </a:lnTo>
                  <a:lnTo>
                    <a:pt x="51140" y="179065"/>
                  </a:lnTo>
                  <a:lnTo>
                    <a:pt x="65486" y="186687"/>
                  </a:lnTo>
                  <a:lnTo>
                    <a:pt x="110553" y="209549"/>
                  </a:lnTo>
                  <a:lnTo>
                    <a:pt x="119421" y="212089"/>
                  </a:lnTo>
                  <a:lnTo>
                    <a:pt x="129144" y="213783"/>
                  </a:lnTo>
                  <a:lnTo>
                    <a:pt x="139436" y="214912"/>
                  </a:lnTo>
                  <a:lnTo>
                    <a:pt x="150107" y="216934"/>
                  </a:lnTo>
                  <a:lnTo>
                    <a:pt x="161031" y="219552"/>
                  </a:lnTo>
                  <a:lnTo>
                    <a:pt x="172124" y="222568"/>
                  </a:lnTo>
                  <a:lnTo>
                    <a:pt x="182059" y="225849"/>
                  </a:lnTo>
                  <a:lnTo>
                    <a:pt x="191222" y="229305"/>
                  </a:lnTo>
                  <a:lnTo>
                    <a:pt x="199872" y="232880"/>
                  </a:lnTo>
                  <a:lnTo>
                    <a:pt x="208178" y="235263"/>
                  </a:lnTo>
                  <a:lnTo>
                    <a:pt x="216255" y="236852"/>
                  </a:lnTo>
                  <a:lnTo>
                    <a:pt x="224180" y="237911"/>
                  </a:lnTo>
                  <a:lnTo>
                    <a:pt x="233273" y="239887"/>
                  </a:lnTo>
                  <a:lnTo>
                    <a:pt x="243145" y="242475"/>
                  </a:lnTo>
                  <a:lnTo>
                    <a:pt x="253536" y="245469"/>
                  </a:lnTo>
                  <a:lnTo>
                    <a:pt x="264274" y="247466"/>
                  </a:lnTo>
                  <a:lnTo>
                    <a:pt x="275243" y="248797"/>
                  </a:lnTo>
                  <a:lnTo>
                    <a:pt x="286365" y="249685"/>
                  </a:lnTo>
                  <a:lnTo>
                    <a:pt x="298860" y="250276"/>
                  </a:lnTo>
                  <a:lnTo>
                    <a:pt x="326289" y="250934"/>
                  </a:lnTo>
                  <a:lnTo>
                    <a:pt x="377189" y="25145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9"/>
            <p:cNvSpPr/>
            <p:nvPr/>
          </p:nvSpPr>
          <p:spPr>
            <a:xfrm>
              <a:off x="5772150" y="4573588"/>
              <a:ext cx="262891" cy="9842"/>
            </a:xfrm>
            <a:custGeom>
              <a:avLst/>
              <a:gdLst/>
              <a:ahLst/>
              <a:cxnLst/>
              <a:rect l="0" t="0" r="0" b="0"/>
              <a:pathLst>
                <a:path w="262891" h="9842">
                  <a:moveTo>
                    <a:pt x="0" y="9841"/>
                  </a:moveTo>
                  <a:lnTo>
                    <a:pt x="12135" y="3774"/>
                  </a:lnTo>
                  <a:lnTo>
                    <a:pt x="16980" y="1986"/>
                  </a:lnTo>
                  <a:lnTo>
                    <a:pt x="21480" y="794"/>
                  </a:lnTo>
                  <a:lnTo>
                    <a:pt x="25750" y="0"/>
                  </a:lnTo>
                  <a:lnTo>
                    <a:pt x="31136" y="740"/>
                  </a:lnTo>
                  <a:lnTo>
                    <a:pt x="37267" y="2504"/>
                  </a:lnTo>
                  <a:lnTo>
                    <a:pt x="43895" y="4950"/>
                  </a:lnTo>
                  <a:lnTo>
                    <a:pt x="50853" y="6580"/>
                  </a:lnTo>
                  <a:lnTo>
                    <a:pt x="58032" y="7668"/>
                  </a:lnTo>
                  <a:lnTo>
                    <a:pt x="65358" y="8392"/>
                  </a:lnTo>
                  <a:lnTo>
                    <a:pt x="74052" y="8875"/>
                  </a:lnTo>
                  <a:lnTo>
                    <a:pt x="93871" y="9412"/>
                  </a:lnTo>
                  <a:lnTo>
                    <a:pt x="262890" y="984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0"/>
            <p:cNvSpPr/>
            <p:nvPr/>
          </p:nvSpPr>
          <p:spPr>
            <a:xfrm>
              <a:off x="5772150" y="4439684"/>
              <a:ext cx="308610" cy="52306"/>
            </a:xfrm>
            <a:custGeom>
              <a:avLst/>
              <a:gdLst/>
              <a:ahLst/>
              <a:cxnLst/>
              <a:rect l="0" t="0" r="0" b="0"/>
              <a:pathLst>
                <a:path w="308610" h="52306">
                  <a:moveTo>
                    <a:pt x="0" y="6585"/>
                  </a:moveTo>
                  <a:lnTo>
                    <a:pt x="18203" y="518"/>
                  </a:lnTo>
                  <a:lnTo>
                    <a:pt x="24835" y="0"/>
                  </a:lnTo>
                  <a:lnTo>
                    <a:pt x="30526" y="925"/>
                  </a:lnTo>
                  <a:lnTo>
                    <a:pt x="35591" y="2812"/>
                  </a:lnTo>
                  <a:lnTo>
                    <a:pt x="41507" y="5340"/>
                  </a:lnTo>
                  <a:lnTo>
                    <a:pt x="54854" y="11535"/>
                  </a:lnTo>
                  <a:lnTo>
                    <a:pt x="67049" y="14965"/>
                  </a:lnTo>
                  <a:lnTo>
                    <a:pt x="82799" y="18522"/>
                  </a:lnTo>
                  <a:lnTo>
                    <a:pt x="213523" y="44715"/>
                  </a:lnTo>
                  <a:lnTo>
                    <a:pt x="227439" y="47245"/>
                  </a:lnTo>
                  <a:lnTo>
                    <a:pt x="237985" y="48932"/>
                  </a:lnTo>
                  <a:lnTo>
                    <a:pt x="246287" y="50057"/>
                  </a:lnTo>
                  <a:lnTo>
                    <a:pt x="254361" y="50806"/>
                  </a:lnTo>
                  <a:lnTo>
                    <a:pt x="262284" y="51306"/>
                  </a:lnTo>
                  <a:lnTo>
                    <a:pt x="277860" y="51861"/>
                  </a:lnTo>
                  <a:lnTo>
                    <a:pt x="308609" y="52305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1"/>
            <p:cNvSpPr/>
            <p:nvPr/>
          </p:nvSpPr>
          <p:spPr>
            <a:xfrm>
              <a:off x="868680" y="3474720"/>
              <a:ext cx="491491" cy="137160"/>
            </a:xfrm>
            <a:custGeom>
              <a:avLst/>
              <a:gdLst/>
              <a:ahLst/>
              <a:cxnLst/>
              <a:rect l="0" t="0" r="0" b="0"/>
              <a:pathLst>
                <a:path w="491491" h="137160">
                  <a:moveTo>
                    <a:pt x="0" y="0"/>
                  </a:moveTo>
                  <a:lnTo>
                    <a:pt x="47727" y="15909"/>
                  </a:lnTo>
                  <a:lnTo>
                    <a:pt x="58488" y="18225"/>
                  </a:lnTo>
                  <a:lnTo>
                    <a:pt x="69472" y="19770"/>
                  </a:lnTo>
                  <a:lnTo>
                    <a:pt x="80604" y="20800"/>
                  </a:lnTo>
                  <a:lnTo>
                    <a:pt x="90566" y="22756"/>
                  </a:lnTo>
                  <a:lnTo>
                    <a:pt x="99747" y="25331"/>
                  </a:lnTo>
                  <a:lnTo>
                    <a:pt x="108408" y="28317"/>
                  </a:lnTo>
                  <a:lnTo>
                    <a:pt x="240824" y="69357"/>
                  </a:lnTo>
                  <a:lnTo>
                    <a:pt x="258339" y="74178"/>
                  </a:lnTo>
                  <a:lnTo>
                    <a:pt x="276366" y="78661"/>
                  </a:lnTo>
                  <a:lnTo>
                    <a:pt x="294734" y="82921"/>
                  </a:lnTo>
                  <a:lnTo>
                    <a:pt x="335463" y="91040"/>
                  </a:lnTo>
                  <a:lnTo>
                    <a:pt x="356992" y="94983"/>
                  </a:lnTo>
                  <a:lnTo>
                    <a:pt x="372614" y="98882"/>
                  </a:lnTo>
                  <a:lnTo>
                    <a:pt x="384299" y="102751"/>
                  </a:lnTo>
                  <a:lnTo>
                    <a:pt x="393360" y="106600"/>
                  </a:lnTo>
                  <a:lnTo>
                    <a:pt x="401940" y="109167"/>
                  </a:lnTo>
                  <a:lnTo>
                    <a:pt x="410199" y="110878"/>
                  </a:lnTo>
                  <a:lnTo>
                    <a:pt x="418246" y="112018"/>
                  </a:lnTo>
                  <a:lnTo>
                    <a:pt x="426151" y="114048"/>
                  </a:lnTo>
                  <a:lnTo>
                    <a:pt x="433960" y="116672"/>
                  </a:lnTo>
                  <a:lnTo>
                    <a:pt x="441707" y="119691"/>
                  </a:lnTo>
                  <a:lnTo>
                    <a:pt x="453701" y="123046"/>
                  </a:lnTo>
                  <a:lnTo>
                    <a:pt x="464534" y="124537"/>
                  </a:lnTo>
                  <a:lnTo>
                    <a:pt x="477816" y="125200"/>
                  </a:lnTo>
                  <a:lnTo>
                    <a:pt x="482374" y="126646"/>
                  </a:lnTo>
                  <a:lnTo>
                    <a:pt x="485413" y="128880"/>
                  </a:lnTo>
                  <a:lnTo>
                    <a:pt x="491490" y="13715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2"/>
            <p:cNvSpPr/>
            <p:nvPr/>
          </p:nvSpPr>
          <p:spPr>
            <a:xfrm>
              <a:off x="3531870" y="3634739"/>
              <a:ext cx="537210" cy="308612"/>
            </a:xfrm>
            <a:custGeom>
              <a:avLst/>
              <a:gdLst/>
              <a:ahLst/>
              <a:cxnLst/>
              <a:rect l="0" t="0" r="0" b="0"/>
              <a:pathLst>
                <a:path w="537210" h="308612">
                  <a:moveTo>
                    <a:pt x="0" y="0"/>
                  </a:moveTo>
                  <a:lnTo>
                    <a:pt x="12135" y="6069"/>
                  </a:lnTo>
                  <a:lnTo>
                    <a:pt x="21480" y="9047"/>
                  </a:lnTo>
                  <a:lnTo>
                    <a:pt x="31136" y="11641"/>
                  </a:lnTo>
                  <a:lnTo>
                    <a:pt x="43895" y="17028"/>
                  </a:lnTo>
                  <a:lnTo>
                    <a:pt x="57203" y="25322"/>
                  </a:lnTo>
                  <a:lnTo>
                    <a:pt x="95697" y="51471"/>
                  </a:lnTo>
                  <a:lnTo>
                    <a:pt x="113328" y="62254"/>
                  </a:lnTo>
                  <a:lnTo>
                    <a:pt x="128892" y="70713"/>
                  </a:lnTo>
                  <a:lnTo>
                    <a:pt x="143078" y="77622"/>
                  </a:lnTo>
                  <a:lnTo>
                    <a:pt x="156345" y="84768"/>
                  </a:lnTo>
                  <a:lnTo>
                    <a:pt x="169000" y="92073"/>
                  </a:lnTo>
                  <a:lnTo>
                    <a:pt x="181246" y="99482"/>
                  </a:lnTo>
                  <a:lnTo>
                    <a:pt x="205014" y="114488"/>
                  </a:lnTo>
                  <a:lnTo>
                    <a:pt x="320027" y="190504"/>
                  </a:lnTo>
                  <a:lnTo>
                    <a:pt x="335271" y="199393"/>
                  </a:lnTo>
                  <a:lnTo>
                    <a:pt x="353054" y="209129"/>
                  </a:lnTo>
                  <a:lnTo>
                    <a:pt x="372529" y="219429"/>
                  </a:lnTo>
                  <a:lnTo>
                    <a:pt x="411102" y="241034"/>
                  </a:lnTo>
                  <a:lnTo>
                    <a:pt x="430278" y="252130"/>
                  </a:lnTo>
                  <a:lnTo>
                    <a:pt x="449412" y="262066"/>
                  </a:lnTo>
                  <a:lnTo>
                    <a:pt x="468517" y="271231"/>
                  </a:lnTo>
                  <a:lnTo>
                    <a:pt x="487605" y="279881"/>
                  </a:lnTo>
                  <a:lnTo>
                    <a:pt x="501600" y="286918"/>
                  </a:lnTo>
                  <a:lnTo>
                    <a:pt x="512200" y="292879"/>
                  </a:lnTo>
                  <a:lnTo>
                    <a:pt x="537209" y="30861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3"/>
            <p:cNvSpPr/>
            <p:nvPr/>
          </p:nvSpPr>
          <p:spPr>
            <a:xfrm>
              <a:off x="1954530" y="3543300"/>
              <a:ext cx="400051" cy="297180"/>
            </a:xfrm>
            <a:custGeom>
              <a:avLst/>
              <a:gdLst/>
              <a:ahLst/>
              <a:cxnLst/>
              <a:rect l="0" t="0" r="0" b="0"/>
              <a:pathLst>
                <a:path w="400051" h="297180">
                  <a:moveTo>
                    <a:pt x="400050" y="0"/>
                  </a:moveTo>
                  <a:lnTo>
                    <a:pt x="400050" y="6067"/>
                  </a:lnTo>
                  <a:lnTo>
                    <a:pt x="397510" y="10395"/>
                  </a:lnTo>
                  <a:lnTo>
                    <a:pt x="393276" y="15819"/>
                  </a:lnTo>
                  <a:lnTo>
                    <a:pt x="387914" y="21976"/>
                  </a:lnTo>
                  <a:lnTo>
                    <a:pt x="378569" y="32203"/>
                  </a:lnTo>
                  <a:lnTo>
                    <a:pt x="366168" y="45101"/>
                  </a:lnTo>
                  <a:lnTo>
                    <a:pt x="357051" y="53065"/>
                  </a:lnTo>
                  <a:lnTo>
                    <a:pt x="351064" y="56966"/>
                  </a:lnTo>
                  <a:lnTo>
                    <a:pt x="344532" y="60837"/>
                  </a:lnTo>
                  <a:lnTo>
                    <a:pt x="338908" y="65958"/>
                  </a:lnTo>
                  <a:lnTo>
                    <a:pt x="333889" y="71912"/>
                  </a:lnTo>
                  <a:lnTo>
                    <a:pt x="329272" y="78421"/>
                  </a:lnTo>
                  <a:lnTo>
                    <a:pt x="323655" y="84030"/>
                  </a:lnTo>
                  <a:lnTo>
                    <a:pt x="317370" y="89040"/>
                  </a:lnTo>
                  <a:lnTo>
                    <a:pt x="310640" y="93650"/>
                  </a:lnTo>
                  <a:lnTo>
                    <a:pt x="303613" y="99263"/>
                  </a:lnTo>
                  <a:lnTo>
                    <a:pt x="296389" y="105545"/>
                  </a:lnTo>
                  <a:lnTo>
                    <a:pt x="289032" y="112273"/>
                  </a:lnTo>
                  <a:lnTo>
                    <a:pt x="281588" y="118029"/>
                  </a:lnTo>
                  <a:lnTo>
                    <a:pt x="274085" y="123136"/>
                  </a:lnTo>
                  <a:lnTo>
                    <a:pt x="266543" y="127810"/>
                  </a:lnTo>
                  <a:lnTo>
                    <a:pt x="258975" y="132196"/>
                  </a:lnTo>
                  <a:lnTo>
                    <a:pt x="243793" y="140457"/>
                  </a:lnTo>
                  <a:lnTo>
                    <a:pt x="231966" y="148362"/>
                  </a:lnTo>
                  <a:lnTo>
                    <a:pt x="221206" y="157378"/>
                  </a:lnTo>
                  <a:lnTo>
                    <a:pt x="214780" y="163339"/>
                  </a:lnTo>
                  <a:lnTo>
                    <a:pt x="207957" y="169852"/>
                  </a:lnTo>
                  <a:lnTo>
                    <a:pt x="198328" y="176735"/>
                  </a:lnTo>
                  <a:lnTo>
                    <a:pt x="186828" y="183863"/>
                  </a:lnTo>
                  <a:lnTo>
                    <a:pt x="174082" y="191155"/>
                  </a:lnTo>
                  <a:lnTo>
                    <a:pt x="160505" y="199826"/>
                  </a:lnTo>
                  <a:lnTo>
                    <a:pt x="146373" y="209418"/>
                  </a:lnTo>
                  <a:lnTo>
                    <a:pt x="131872" y="219622"/>
                  </a:lnTo>
                  <a:lnTo>
                    <a:pt x="119664" y="227694"/>
                  </a:lnTo>
                  <a:lnTo>
                    <a:pt x="108986" y="234346"/>
                  </a:lnTo>
                  <a:lnTo>
                    <a:pt x="99327" y="240051"/>
                  </a:lnTo>
                  <a:lnTo>
                    <a:pt x="90348" y="245124"/>
                  </a:lnTo>
                  <a:lnTo>
                    <a:pt x="73598" y="254147"/>
                  </a:lnTo>
                  <a:lnTo>
                    <a:pt x="65575" y="259601"/>
                  </a:lnTo>
                  <a:lnTo>
                    <a:pt x="57687" y="265777"/>
                  </a:lnTo>
                  <a:lnTo>
                    <a:pt x="49888" y="272435"/>
                  </a:lnTo>
                  <a:lnTo>
                    <a:pt x="37835" y="279832"/>
                  </a:lnTo>
                  <a:lnTo>
                    <a:pt x="28245" y="284390"/>
                  </a:lnTo>
                  <a:lnTo>
                    <a:pt x="19750" y="290648"/>
                  </a:lnTo>
                  <a:lnTo>
                    <a:pt x="11741" y="294277"/>
                  </a:lnTo>
                  <a:lnTo>
                    <a:pt x="0" y="29717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4"/>
            <p:cNvSpPr/>
            <p:nvPr/>
          </p:nvSpPr>
          <p:spPr>
            <a:xfrm>
              <a:off x="2034540" y="3691889"/>
              <a:ext cx="434341" cy="342901"/>
            </a:xfrm>
            <a:custGeom>
              <a:avLst/>
              <a:gdLst/>
              <a:ahLst/>
              <a:cxnLst/>
              <a:rect l="0" t="0" r="0" b="0"/>
              <a:pathLst>
                <a:path w="434341" h="342901">
                  <a:moveTo>
                    <a:pt x="434340" y="0"/>
                  </a:moveTo>
                  <a:lnTo>
                    <a:pt x="428272" y="12136"/>
                  </a:lnTo>
                  <a:lnTo>
                    <a:pt x="425293" y="21481"/>
                  </a:lnTo>
                  <a:lnTo>
                    <a:pt x="424498" y="25751"/>
                  </a:lnTo>
                  <a:lnTo>
                    <a:pt x="420159" y="32407"/>
                  </a:lnTo>
                  <a:lnTo>
                    <a:pt x="413456" y="40655"/>
                  </a:lnTo>
                  <a:lnTo>
                    <a:pt x="398388" y="57439"/>
                  </a:lnTo>
                  <a:lnTo>
                    <a:pt x="387458" y="69132"/>
                  </a:lnTo>
                  <a:lnTo>
                    <a:pt x="368096" y="88923"/>
                  </a:lnTo>
                  <a:lnTo>
                    <a:pt x="360968" y="94842"/>
                  </a:lnTo>
                  <a:lnTo>
                    <a:pt x="353675" y="100058"/>
                  </a:lnTo>
                  <a:lnTo>
                    <a:pt x="317653" y="123623"/>
                  </a:lnTo>
                  <a:lnTo>
                    <a:pt x="308288" y="130675"/>
                  </a:lnTo>
                  <a:lnTo>
                    <a:pt x="299505" y="137917"/>
                  </a:lnTo>
                  <a:lnTo>
                    <a:pt x="291110" y="145285"/>
                  </a:lnTo>
                  <a:lnTo>
                    <a:pt x="281703" y="151467"/>
                  </a:lnTo>
                  <a:lnTo>
                    <a:pt x="271622" y="156858"/>
                  </a:lnTo>
                  <a:lnTo>
                    <a:pt x="261091" y="161722"/>
                  </a:lnTo>
                  <a:lnTo>
                    <a:pt x="250261" y="167505"/>
                  </a:lnTo>
                  <a:lnTo>
                    <a:pt x="239230" y="173900"/>
                  </a:lnTo>
                  <a:lnTo>
                    <a:pt x="182016" y="208482"/>
                  </a:lnTo>
                  <a:lnTo>
                    <a:pt x="169604" y="217728"/>
                  </a:lnTo>
                  <a:lnTo>
                    <a:pt x="160059" y="226433"/>
                  </a:lnTo>
                  <a:lnTo>
                    <a:pt x="152426" y="234775"/>
                  </a:lnTo>
                  <a:lnTo>
                    <a:pt x="144797" y="241607"/>
                  </a:lnTo>
                  <a:lnTo>
                    <a:pt x="137172" y="247432"/>
                  </a:lnTo>
                  <a:lnTo>
                    <a:pt x="129547" y="252584"/>
                  </a:lnTo>
                  <a:lnTo>
                    <a:pt x="119385" y="258560"/>
                  </a:lnTo>
                  <a:lnTo>
                    <a:pt x="107530" y="265083"/>
                  </a:lnTo>
                  <a:lnTo>
                    <a:pt x="94546" y="271972"/>
                  </a:lnTo>
                  <a:lnTo>
                    <a:pt x="83351" y="279105"/>
                  </a:lnTo>
                  <a:lnTo>
                    <a:pt x="73347" y="286400"/>
                  </a:lnTo>
                  <a:lnTo>
                    <a:pt x="64138" y="293804"/>
                  </a:lnTo>
                  <a:lnTo>
                    <a:pt x="56728" y="300009"/>
                  </a:lnTo>
                  <a:lnTo>
                    <a:pt x="45109" y="310291"/>
                  </a:lnTo>
                  <a:lnTo>
                    <a:pt x="35711" y="315707"/>
                  </a:lnTo>
                  <a:lnTo>
                    <a:pt x="31428" y="317152"/>
                  </a:lnTo>
                  <a:lnTo>
                    <a:pt x="23281" y="322143"/>
                  </a:lnTo>
                  <a:lnTo>
                    <a:pt x="11554" y="332094"/>
                  </a:lnTo>
                  <a:lnTo>
                    <a:pt x="0" y="3429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5"/>
            <p:cNvSpPr/>
            <p:nvPr/>
          </p:nvSpPr>
          <p:spPr>
            <a:xfrm>
              <a:off x="4674870" y="3303270"/>
              <a:ext cx="445771" cy="347944"/>
            </a:xfrm>
            <a:custGeom>
              <a:avLst/>
              <a:gdLst/>
              <a:ahLst/>
              <a:cxnLst/>
              <a:rect l="0" t="0" r="0" b="0"/>
              <a:pathLst>
                <a:path w="445771" h="347944">
                  <a:moveTo>
                    <a:pt x="445770" y="0"/>
                  </a:moveTo>
                  <a:lnTo>
                    <a:pt x="445770" y="6067"/>
                  </a:lnTo>
                  <a:lnTo>
                    <a:pt x="444500" y="7855"/>
                  </a:lnTo>
                  <a:lnTo>
                    <a:pt x="442383" y="9046"/>
                  </a:lnTo>
                  <a:lnTo>
                    <a:pt x="439702" y="9840"/>
                  </a:lnTo>
                  <a:lnTo>
                    <a:pt x="433336" y="14110"/>
                  </a:lnTo>
                  <a:lnTo>
                    <a:pt x="425003" y="21511"/>
                  </a:lnTo>
                  <a:lnTo>
                    <a:pt x="412834" y="33267"/>
                  </a:lnTo>
                  <a:lnTo>
                    <a:pt x="398958" y="43571"/>
                  </a:lnTo>
                  <a:lnTo>
                    <a:pt x="383054" y="53655"/>
                  </a:lnTo>
                  <a:lnTo>
                    <a:pt x="330737" y="88173"/>
                  </a:lnTo>
                  <a:lnTo>
                    <a:pt x="320821" y="95612"/>
                  </a:lnTo>
                  <a:lnTo>
                    <a:pt x="311671" y="103111"/>
                  </a:lnTo>
                  <a:lnTo>
                    <a:pt x="303030" y="110651"/>
                  </a:lnTo>
                  <a:lnTo>
                    <a:pt x="293460" y="118217"/>
                  </a:lnTo>
                  <a:lnTo>
                    <a:pt x="283270" y="125801"/>
                  </a:lnTo>
                  <a:lnTo>
                    <a:pt x="272666" y="133397"/>
                  </a:lnTo>
                  <a:lnTo>
                    <a:pt x="260517" y="143541"/>
                  </a:lnTo>
                  <a:lnTo>
                    <a:pt x="247338" y="155384"/>
                  </a:lnTo>
                  <a:lnTo>
                    <a:pt x="233472" y="168359"/>
                  </a:lnTo>
                  <a:lnTo>
                    <a:pt x="221688" y="178279"/>
                  </a:lnTo>
                  <a:lnTo>
                    <a:pt x="211292" y="186163"/>
                  </a:lnTo>
                  <a:lnTo>
                    <a:pt x="201821" y="192688"/>
                  </a:lnTo>
                  <a:lnTo>
                    <a:pt x="192967" y="199578"/>
                  </a:lnTo>
                  <a:lnTo>
                    <a:pt x="184524" y="206712"/>
                  </a:lnTo>
                  <a:lnTo>
                    <a:pt x="176356" y="214008"/>
                  </a:lnTo>
                  <a:lnTo>
                    <a:pt x="167101" y="221412"/>
                  </a:lnTo>
                  <a:lnTo>
                    <a:pt x="157121" y="228888"/>
                  </a:lnTo>
                  <a:lnTo>
                    <a:pt x="146657" y="236412"/>
                  </a:lnTo>
                  <a:lnTo>
                    <a:pt x="138411" y="242698"/>
                  </a:lnTo>
                  <a:lnTo>
                    <a:pt x="125862" y="253069"/>
                  </a:lnTo>
                  <a:lnTo>
                    <a:pt x="119468" y="258882"/>
                  </a:lnTo>
                  <a:lnTo>
                    <a:pt x="105590" y="272115"/>
                  </a:lnTo>
                  <a:lnTo>
                    <a:pt x="95793" y="279200"/>
                  </a:lnTo>
                  <a:lnTo>
                    <a:pt x="84182" y="286463"/>
                  </a:lnTo>
                  <a:lnTo>
                    <a:pt x="71361" y="293846"/>
                  </a:lnTo>
                  <a:lnTo>
                    <a:pt x="61544" y="300037"/>
                  </a:lnTo>
                  <a:lnTo>
                    <a:pt x="53729" y="305434"/>
                  </a:lnTo>
                  <a:lnTo>
                    <a:pt x="41659" y="314818"/>
                  </a:lnTo>
                  <a:lnTo>
                    <a:pt x="32062" y="323222"/>
                  </a:lnTo>
                  <a:lnTo>
                    <a:pt x="23563" y="331191"/>
                  </a:lnTo>
                  <a:lnTo>
                    <a:pt x="7758" y="346654"/>
                  </a:lnTo>
                  <a:lnTo>
                    <a:pt x="3902" y="347943"/>
                  </a:lnTo>
                  <a:lnTo>
                    <a:pt x="61" y="347532"/>
                  </a:lnTo>
                  <a:lnTo>
                    <a:pt x="0" y="3429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6"/>
            <p:cNvSpPr/>
            <p:nvPr/>
          </p:nvSpPr>
          <p:spPr>
            <a:xfrm>
              <a:off x="4800600" y="3463289"/>
              <a:ext cx="480060" cy="262891"/>
            </a:xfrm>
            <a:custGeom>
              <a:avLst/>
              <a:gdLst/>
              <a:ahLst/>
              <a:cxnLst/>
              <a:rect l="0" t="0" r="0" b="0"/>
              <a:pathLst>
                <a:path w="480060" h="262891">
                  <a:moveTo>
                    <a:pt x="480059" y="0"/>
                  </a:moveTo>
                  <a:lnTo>
                    <a:pt x="473992" y="12136"/>
                  </a:lnTo>
                  <a:lnTo>
                    <a:pt x="472204" y="16981"/>
                  </a:lnTo>
                  <a:lnTo>
                    <a:pt x="471013" y="21481"/>
                  </a:lnTo>
                  <a:lnTo>
                    <a:pt x="470218" y="25751"/>
                  </a:lnTo>
                  <a:lnTo>
                    <a:pt x="467149" y="29867"/>
                  </a:lnTo>
                  <a:lnTo>
                    <a:pt x="456965" y="37828"/>
                  </a:lnTo>
                  <a:lnTo>
                    <a:pt x="447359" y="45599"/>
                  </a:lnTo>
                  <a:lnTo>
                    <a:pt x="443019" y="49450"/>
                  </a:lnTo>
                  <a:lnTo>
                    <a:pt x="428037" y="57115"/>
                  </a:lnTo>
                  <a:lnTo>
                    <a:pt x="418708" y="60937"/>
                  </a:lnTo>
                  <a:lnTo>
                    <a:pt x="409949" y="64754"/>
                  </a:lnTo>
                  <a:lnTo>
                    <a:pt x="393442" y="72383"/>
                  </a:lnTo>
                  <a:lnTo>
                    <a:pt x="384215" y="76196"/>
                  </a:lnTo>
                  <a:lnTo>
                    <a:pt x="374253" y="80007"/>
                  </a:lnTo>
                  <a:lnTo>
                    <a:pt x="363802" y="83818"/>
                  </a:lnTo>
                  <a:lnTo>
                    <a:pt x="350484" y="90169"/>
                  </a:lnTo>
                  <a:lnTo>
                    <a:pt x="335256" y="98213"/>
                  </a:lnTo>
                  <a:lnTo>
                    <a:pt x="318754" y="107385"/>
                  </a:lnTo>
                  <a:lnTo>
                    <a:pt x="303943" y="114770"/>
                  </a:lnTo>
                  <a:lnTo>
                    <a:pt x="290258" y="120964"/>
                  </a:lnTo>
                  <a:lnTo>
                    <a:pt x="277325" y="126362"/>
                  </a:lnTo>
                  <a:lnTo>
                    <a:pt x="266163" y="132502"/>
                  </a:lnTo>
                  <a:lnTo>
                    <a:pt x="256182" y="139135"/>
                  </a:lnTo>
                  <a:lnTo>
                    <a:pt x="246988" y="146096"/>
                  </a:lnTo>
                  <a:lnTo>
                    <a:pt x="237049" y="152008"/>
                  </a:lnTo>
                  <a:lnTo>
                    <a:pt x="226612" y="157219"/>
                  </a:lnTo>
                  <a:lnTo>
                    <a:pt x="215845" y="161962"/>
                  </a:lnTo>
                  <a:lnTo>
                    <a:pt x="206126" y="167665"/>
                  </a:lnTo>
                  <a:lnTo>
                    <a:pt x="197107" y="174007"/>
                  </a:lnTo>
                  <a:lnTo>
                    <a:pt x="188555" y="180775"/>
                  </a:lnTo>
                  <a:lnTo>
                    <a:pt x="180313" y="186557"/>
                  </a:lnTo>
                  <a:lnTo>
                    <a:pt x="172279" y="191681"/>
                  </a:lnTo>
                  <a:lnTo>
                    <a:pt x="164382" y="196368"/>
                  </a:lnTo>
                  <a:lnTo>
                    <a:pt x="156578" y="200762"/>
                  </a:lnTo>
                  <a:lnTo>
                    <a:pt x="141133" y="209031"/>
                  </a:lnTo>
                  <a:lnTo>
                    <a:pt x="75582" y="242206"/>
                  </a:lnTo>
                  <a:lnTo>
                    <a:pt x="68167" y="246561"/>
                  </a:lnTo>
                  <a:lnTo>
                    <a:pt x="61955" y="250734"/>
                  </a:lnTo>
                  <a:lnTo>
                    <a:pt x="51665" y="257488"/>
                  </a:lnTo>
                  <a:lnTo>
                    <a:pt x="42859" y="260489"/>
                  </a:lnTo>
                  <a:lnTo>
                    <a:pt x="27938" y="261823"/>
                  </a:lnTo>
                  <a:lnTo>
                    <a:pt x="0" y="26289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7"/>
            <p:cNvSpPr/>
            <p:nvPr/>
          </p:nvSpPr>
          <p:spPr>
            <a:xfrm>
              <a:off x="1485900" y="4206239"/>
              <a:ext cx="22848" cy="342901"/>
            </a:xfrm>
            <a:custGeom>
              <a:avLst/>
              <a:gdLst/>
              <a:ahLst/>
              <a:cxnLst/>
              <a:rect l="0" t="0" r="0" b="0"/>
              <a:pathLst>
                <a:path w="22848" h="342901">
                  <a:moveTo>
                    <a:pt x="0" y="0"/>
                  </a:moveTo>
                  <a:lnTo>
                    <a:pt x="6067" y="18204"/>
                  </a:lnTo>
                  <a:lnTo>
                    <a:pt x="7855" y="24836"/>
                  </a:lnTo>
                  <a:lnTo>
                    <a:pt x="9046" y="30527"/>
                  </a:lnTo>
                  <a:lnTo>
                    <a:pt x="9841" y="35592"/>
                  </a:lnTo>
                  <a:lnTo>
                    <a:pt x="10370" y="40238"/>
                  </a:lnTo>
                  <a:lnTo>
                    <a:pt x="10959" y="48787"/>
                  </a:lnTo>
                  <a:lnTo>
                    <a:pt x="12386" y="54115"/>
                  </a:lnTo>
                  <a:lnTo>
                    <a:pt x="14607" y="60207"/>
                  </a:lnTo>
                  <a:lnTo>
                    <a:pt x="17358" y="66808"/>
                  </a:lnTo>
                  <a:lnTo>
                    <a:pt x="19192" y="73749"/>
                  </a:lnTo>
                  <a:lnTo>
                    <a:pt x="20414" y="80916"/>
                  </a:lnTo>
                  <a:lnTo>
                    <a:pt x="21230" y="88234"/>
                  </a:lnTo>
                  <a:lnTo>
                    <a:pt x="21773" y="95653"/>
                  </a:lnTo>
                  <a:lnTo>
                    <a:pt x="22135" y="103139"/>
                  </a:lnTo>
                  <a:lnTo>
                    <a:pt x="22538" y="118230"/>
                  </a:lnTo>
                  <a:lnTo>
                    <a:pt x="22847" y="179075"/>
                  </a:lnTo>
                  <a:lnTo>
                    <a:pt x="21581" y="191773"/>
                  </a:lnTo>
                  <a:lnTo>
                    <a:pt x="19467" y="207859"/>
                  </a:lnTo>
                  <a:lnTo>
                    <a:pt x="16788" y="226203"/>
                  </a:lnTo>
                  <a:lnTo>
                    <a:pt x="13732" y="242242"/>
                  </a:lnTo>
                  <a:lnTo>
                    <a:pt x="10424" y="256745"/>
                  </a:lnTo>
                  <a:lnTo>
                    <a:pt x="6950" y="270224"/>
                  </a:lnTo>
                  <a:lnTo>
                    <a:pt x="4633" y="280479"/>
                  </a:lnTo>
                  <a:lnTo>
                    <a:pt x="3089" y="288586"/>
                  </a:lnTo>
                  <a:lnTo>
                    <a:pt x="2059" y="295261"/>
                  </a:lnTo>
                  <a:lnTo>
                    <a:pt x="1372" y="300981"/>
                  </a:lnTo>
                  <a:lnTo>
                    <a:pt x="915" y="306064"/>
                  </a:lnTo>
                  <a:lnTo>
                    <a:pt x="406" y="316369"/>
                  </a:lnTo>
                  <a:lnTo>
                    <a:pt x="0" y="34290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8"/>
            <p:cNvSpPr/>
            <p:nvPr/>
          </p:nvSpPr>
          <p:spPr>
            <a:xfrm>
              <a:off x="1623060" y="4251959"/>
              <a:ext cx="57151" cy="354331"/>
            </a:xfrm>
            <a:custGeom>
              <a:avLst/>
              <a:gdLst/>
              <a:ahLst/>
              <a:cxnLst/>
              <a:rect l="0" t="0" r="0" b="0"/>
              <a:pathLst>
                <a:path w="57151" h="354331">
                  <a:moveTo>
                    <a:pt x="57150" y="0"/>
                  </a:moveTo>
                  <a:lnTo>
                    <a:pt x="51082" y="12136"/>
                  </a:lnTo>
                  <a:lnTo>
                    <a:pt x="49294" y="19521"/>
                  </a:lnTo>
                  <a:lnTo>
                    <a:pt x="48103" y="28254"/>
                  </a:lnTo>
                  <a:lnTo>
                    <a:pt x="47308" y="37886"/>
                  </a:lnTo>
                  <a:lnTo>
                    <a:pt x="46779" y="46847"/>
                  </a:lnTo>
                  <a:lnTo>
                    <a:pt x="46190" y="63578"/>
                  </a:lnTo>
                  <a:lnTo>
                    <a:pt x="44763" y="71596"/>
                  </a:lnTo>
                  <a:lnTo>
                    <a:pt x="42542" y="79480"/>
                  </a:lnTo>
                  <a:lnTo>
                    <a:pt x="39791" y="87277"/>
                  </a:lnTo>
                  <a:lnTo>
                    <a:pt x="37957" y="96285"/>
                  </a:lnTo>
                  <a:lnTo>
                    <a:pt x="36735" y="106100"/>
                  </a:lnTo>
                  <a:lnTo>
                    <a:pt x="35920" y="116454"/>
                  </a:lnTo>
                  <a:lnTo>
                    <a:pt x="34106" y="125896"/>
                  </a:lnTo>
                  <a:lnTo>
                    <a:pt x="31627" y="134730"/>
                  </a:lnTo>
                  <a:lnTo>
                    <a:pt x="28705" y="143161"/>
                  </a:lnTo>
                  <a:lnTo>
                    <a:pt x="26756" y="151321"/>
                  </a:lnTo>
                  <a:lnTo>
                    <a:pt x="25457" y="159300"/>
                  </a:lnTo>
                  <a:lnTo>
                    <a:pt x="24591" y="167160"/>
                  </a:lnTo>
                  <a:lnTo>
                    <a:pt x="22744" y="176210"/>
                  </a:lnTo>
                  <a:lnTo>
                    <a:pt x="20243" y="186054"/>
                  </a:lnTo>
                  <a:lnTo>
                    <a:pt x="17305" y="196426"/>
                  </a:lnTo>
                  <a:lnTo>
                    <a:pt x="15347" y="208421"/>
                  </a:lnTo>
                  <a:lnTo>
                    <a:pt x="14041" y="221497"/>
                  </a:lnTo>
                  <a:lnTo>
                    <a:pt x="13170" y="235295"/>
                  </a:lnTo>
                  <a:lnTo>
                    <a:pt x="11320" y="249573"/>
                  </a:lnTo>
                  <a:lnTo>
                    <a:pt x="8817" y="264173"/>
                  </a:lnTo>
                  <a:lnTo>
                    <a:pt x="5878" y="278985"/>
                  </a:lnTo>
                  <a:lnTo>
                    <a:pt x="3918" y="290130"/>
                  </a:lnTo>
                  <a:lnTo>
                    <a:pt x="2612" y="298830"/>
                  </a:lnTo>
                  <a:lnTo>
                    <a:pt x="1741" y="305900"/>
                  </a:lnTo>
                  <a:lnTo>
                    <a:pt x="1161" y="314424"/>
                  </a:lnTo>
                  <a:lnTo>
                    <a:pt x="774" y="323916"/>
                  </a:lnTo>
                  <a:lnTo>
                    <a:pt x="0" y="35433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49"/>
            <p:cNvSpPr/>
            <p:nvPr/>
          </p:nvSpPr>
          <p:spPr>
            <a:xfrm>
              <a:off x="1783080" y="4274820"/>
              <a:ext cx="57151" cy="342900"/>
            </a:xfrm>
            <a:custGeom>
              <a:avLst/>
              <a:gdLst/>
              <a:ahLst/>
              <a:cxnLst/>
              <a:rect l="0" t="0" r="0" b="0"/>
              <a:pathLst>
                <a:path w="57151" h="342900">
                  <a:moveTo>
                    <a:pt x="57150" y="0"/>
                  </a:moveTo>
                  <a:lnTo>
                    <a:pt x="57150" y="73418"/>
                  </a:lnTo>
                  <a:lnTo>
                    <a:pt x="55880" y="81965"/>
                  </a:lnTo>
                  <a:lnTo>
                    <a:pt x="53763" y="90203"/>
                  </a:lnTo>
                  <a:lnTo>
                    <a:pt x="51082" y="98235"/>
                  </a:lnTo>
                  <a:lnTo>
                    <a:pt x="49294" y="108670"/>
                  </a:lnTo>
                  <a:lnTo>
                    <a:pt x="48103" y="120707"/>
                  </a:lnTo>
                  <a:lnTo>
                    <a:pt x="47308" y="133811"/>
                  </a:lnTo>
                  <a:lnTo>
                    <a:pt x="45509" y="145087"/>
                  </a:lnTo>
                  <a:lnTo>
                    <a:pt x="43039" y="155144"/>
                  </a:lnTo>
                  <a:lnTo>
                    <a:pt x="40123" y="164389"/>
                  </a:lnTo>
                  <a:lnTo>
                    <a:pt x="38178" y="174363"/>
                  </a:lnTo>
                  <a:lnTo>
                    <a:pt x="36882" y="184822"/>
                  </a:lnTo>
                  <a:lnTo>
                    <a:pt x="36018" y="195604"/>
                  </a:lnTo>
                  <a:lnTo>
                    <a:pt x="34172" y="205333"/>
                  </a:lnTo>
                  <a:lnTo>
                    <a:pt x="31671" y="214358"/>
                  </a:lnTo>
                  <a:lnTo>
                    <a:pt x="28734" y="222915"/>
                  </a:lnTo>
                  <a:lnTo>
                    <a:pt x="26776" y="229890"/>
                  </a:lnTo>
                  <a:lnTo>
                    <a:pt x="25471" y="235810"/>
                  </a:lnTo>
                  <a:lnTo>
                    <a:pt x="24600" y="241026"/>
                  </a:lnTo>
                  <a:lnTo>
                    <a:pt x="22750" y="247044"/>
                  </a:lnTo>
                  <a:lnTo>
                    <a:pt x="20247" y="253596"/>
                  </a:lnTo>
                  <a:lnTo>
                    <a:pt x="17308" y="260503"/>
                  </a:lnTo>
                  <a:lnTo>
                    <a:pt x="15348" y="266379"/>
                  </a:lnTo>
                  <a:lnTo>
                    <a:pt x="14042" y="271566"/>
                  </a:lnTo>
                  <a:lnTo>
                    <a:pt x="12591" y="281985"/>
                  </a:lnTo>
                  <a:lnTo>
                    <a:pt x="12204" y="288320"/>
                  </a:lnTo>
                  <a:lnTo>
                    <a:pt x="11946" y="295084"/>
                  </a:lnTo>
                  <a:lnTo>
                    <a:pt x="10504" y="300862"/>
                  </a:lnTo>
                  <a:lnTo>
                    <a:pt x="8272" y="305984"/>
                  </a:lnTo>
                  <a:lnTo>
                    <a:pt x="5515" y="310669"/>
                  </a:lnTo>
                  <a:lnTo>
                    <a:pt x="3676" y="316333"/>
                  </a:lnTo>
                  <a:lnTo>
                    <a:pt x="2451" y="322648"/>
                  </a:lnTo>
                  <a:lnTo>
                    <a:pt x="0" y="342899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0"/>
            <p:cNvSpPr/>
            <p:nvPr/>
          </p:nvSpPr>
          <p:spPr>
            <a:xfrm>
              <a:off x="3954779" y="4480559"/>
              <a:ext cx="182881" cy="377192"/>
            </a:xfrm>
            <a:custGeom>
              <a:avLst/>
              <a:gdLst/>
              <a:ahLst/>
              <a:cxnLst/>
              <a:rect l="0" t="0" r="0" b="0"/>
              <a:pathLst>
                <a:path w="182881" h="377192">
                  <a:moveTo>
                    <a:pt x="0" y="0"/>
                  </a:moveTo>
                  <a:lnTo>
                    <a:pt x="21977" y="65931"/>
                  </a:lnTo>
                  <a:lnTo>
                    <a:pt x="27352" y="80784"/>
                  </a:lnTo>
                  <a:lnTo>
                    <a:pt x="32205" y="93226"/>
                  </a:lnTo>
                  <a:lnTo>
                    <a:pt x="36710" y="104061"/>
                  </a:lnTo>
                  <a:lnTo>
                    <a:pt x="40984" y="115094"/>
                  </a:lnTo>
                  <a:lnTo>
                    <a:pt x="49119" y="137513"/>
                  </a:lnTo>
                  <a:lnTo>
                    <a:pt x="55606" y="151366"/>
                  </a:lnTo>
                  <a:lnTo>
                    <a:pt x="63741" y="166951"/>
                  </a:lnTo>
                  <a:lnTo>
                    <a:pt x="80399" y="197390"/>
                  </a:lnTo>
                  <a:lnTo>
                    <a:pt x="96918" y="228808"/>
                  </a:lnTo>
                  <a:lnTo>
                    <a:pt x="117829" y="270036"/>
                  </a:lnTo>
                  <a:lnTo>
                    <a:pt x="121733" y="276544"/>
                  </a:lnTo>
                  <a:lnTo>
                    <a:pt x="125605" y="282153"/>
                  </a:lnTo>
                  <a:lnTo>
                    <a:pt x="129457" y="287162"/>
                  </a:lnTo>
                  <a:lnTo>
                    <a:pt x="132025" y="293041"/>
                  </a:lnTo>
                  <a:lnTo>
                    <a:pt x="133737" y="299501"/>
                  </a:lnTo>
                  <a:lnTo>
                    <a:pt x="134878" y="306348"/>
                  </a:lnTo>
                  <a:lnTo>
                    <a:pt x="136909" y="313452"/>
                  </a:lnTo>
                  <a:lnTo>
                    <a:pt x="139533" y="320728"/>
                  </a:lnTo>
                  <a:lnTo>
                    <a:pt x="142552" y="328119"/>
                  </a:lnTo>
                  <a:lnTo>
                    <a:pt x="145835" y="334316"/>
                  </a:lnTo>
                  <a:lnTo>
                    <a:pt x="149293" y="339718"/>
                  </a:lnTo>
                  <a:lnTo>
                    <a:pt x="152869" y="344589"/>
                  </a:lnTo>
                  <a:lnTo>
                    <a:pt x="156523" y="350376"/>
                  </a:lnTo>
                  <a:lnTo>
                    <a:pt x="160229" y="356774"/>
                  </a:lnTo>
                  <a:lnTo>
                    <a:pt x="170466" y="375398"/>
                  </a:lnTo>
                  <a:lnTo>
                    <a:pt x="182880" y="37719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1"/>
            <p:cNvSpPr/>
            <p:nvPr/>
          </p:nvSpPr>
          <p:spPr>
            <a:xfrm>
              <a:off x="4183379" y="4491989"/>
              <a:ext cx="102872" cy="308612"/>
            </a:xfrm>
            <a:custGeom>
              <a:avLst/>
              <a:gdLst/>
              <a:ahLst/>
              <a:cxnLst/>
              <a:rect l="0" t="0" r="0" b="0"/>
              <a:pathLst>
                <a:path w="102872" h="308612">
                  <a:moveTo>
                    <a:pt x="0" y="0"/>
                  </a:moveTo>
                  <a:lnTo>
                    <a:pt x="6069" y="12136"/>
                  </a:lnTo>
                  <a:lnTo>
                    <a:pt x="9048" y="21481"/>
                  </a:lnTo>
                  <a:lnTo>
                    <a:pt x="10371" y="29867"/>
                  </a:lnTo>
                  <a:lnTo>
                    <a:pt x="10960" y="37828"/>
                  </a:lnTo>
                  <a:lnTo>
                    <a:pt x="12386" y="42999"/>
                  </a:lnTo>
                  <a:lnTo>
                    <a:pt x="14608" y="48986"/>
                  </a:lnTo>
                  <a:lnTo>
                    <a:pt x="17359" y="55517"/>
                  </a:lnTo>
                  <a:lnTo>
                    <a:pt x="19193" y="62412"/>
                  </a:lnTo>
                  <a:lnTo>
                    <a:pt x="20415" y="69548"/>
                  </a:lnTo>
                  <a:lnTo>
                    <a:pt x="21231" y="76846"/>
                  </a:lnTo>
                  <a:lnTo>
                    <a:pt x="23044" y="84251"/>
                  </a:lnTo>
                  <a:lnTo>
                    <a:pt x="25523" y="91727"/>
                  </a:lnTo>
                  <a:lnTo>
                    <a:pt x="28446" y="99252"/>
                  </a:lnTo>
                  <a:lnTo>
                    <a:pt x="30394" y="106808"/>
                  </a:lnTo>
                  <a:lnTo>
                    <a:pt x="31693" y="114386"/>
                  </a:lnTo>
                  <a:lnTo>
                    <a:pt x="32559" y="121977"/>
                  </a:lnTo>
                  <a:lnTo>
                    <a:pt x="34406" y="132118"/>
                  </a:lnTo>
                  <a:lnTo>
                    <a:pt x="36907" y="143959"/>
                  </a:lnTo>
                  <a:lnTo>
                    <a:pt x="39845" y="156933"/>
                  </a:lnTo>
                  <a:lnTo>
                    <a:pt x="41804" y="166852"/>
                  </a:lnTo>
                  <a:lnTo>
                    <a:pt x="43109" y="174735"/>
                  </a:lnTo>
                  <a:lnTo>
                    <a:pt x="43980" y="181260"/>
                  </a:lnTo>
                  <a:lnTo>
                    <a:pt x="45830" y="188150"/>
                  </a:lnTo>
                  <a:lnTo>
                    <a:pt x="48334" y="195284"/>
                  </a:lnTo>
                  <a:lnTo>
                    <a:pt x="51272" y="202579"/>
                  </a:lnTo>
                  <a:lnTo>
                    <a:pt x="54502" y="209983"/>
                  </a:lnTo>
                  <a:lnTo>
                    <a:pt x="61477" y="224983"/>
                  </a:lnTo>
                  <a:lnTo>
                    <a:pt x="63845" y="231268"/>
                  </a:lnTo>
                  <a:lnTo>
                    <a:pt x="65424" y="236729"/>
                  </a:lnTo>
                  <a:lnTo>
                    <a:pt x="67177" y="246183"/>
                  </a:lnTo>
                  <a:lnTo>
                    <a:pt x="67957" y="254618"/>
                  </a:lnTo>
                  <a:lnTo>
                    <a:pt x="69435" y="258646"/>
                  </a:lnTo>
                  <a:lnTo>
                    <a:pt x="71690" y="262601"/>
                  </a:lnTo>
                  <a:lnTo>
                    <a:pt x="74464" y="266507"/>
                  </a:lnTo>
                  <a:lnTo>
                    <a:pt x="77583" y="270381"/>
                  </a:lnTo>
                  <a:lnTo>
                    <a:pt x="80932" y="274235"/>
                  </a:lnTo>
                  <a:lnTo>
                    <a:pt x="84435" y="278073"/>
                  </a:lnTo>
                  <a:lnTo>
                    <a:pt x="86770" y="281902"/>
                  </a:lnTo>
                  <a:lnTo>
                    <a:pt x="89365" y="289543"/>
                  </a:lnTo>
                  <a:lnTo>
                    <a:pt x="91327" y="293359"/>
                  </a:lnTo>
                  <a:lnTo>
                    <a:pt x="93904" y="297173"/>
                  </a:lnTo>
                  <a:lnTo>
                    <a:pt x="102871" y="308611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2"/>
            <p:cNvSpPr/>
            <p:nvPr/>
          </p:nvSpPr>
          <p:spPr>
            <a:xfrm>
              <a:off x="4400550" y="4446269"/>
              <a:ext cx="194310" cy="445771"/>
            </a:xfrm>
            <a:custGeom>
              <a:avLst/>
              <a:gdLst/>
              <a:ahLst/>
              <a:cxnLst/>
              <a:rect l="0" t="0" r="0" b="0"/>
              <a:pathLst>
                <a:path w="194310" h="445771">
                  <a:moveTo>
                    <a:pt x="0" y="0"/>
                  </a:moveTo>
                  <a:lnTo>
                    <a:pt x="32936" y="65873"/>
                  </a:lnTo>
                  <a:lnTo>
                    <a:pt x="38467" y="80745"/>
                  </a:lnTo>
                  <a:lnTo>
                    <a:pt x="43425" y="97010"/>
                  </a:lnTo>
                  <a:lnTo>
                    <a:pt x="47999" y="114204"/>
                  </a:lnTo>
                  <a:lnTo>
                    <a:pt x="56470" y="143467"/>
                  </a:lnTo>
                  <a:lnTo>
                    <a:pt x="60506" y="156605"/>
                  </a:lnTo>
                  <a:lnTo>
                    <a:pt x="67007" y="171713"/>
                  </a:lnTo>
                  <a:lnTo>
                    <a:pt x="75152" y="188136"/>
                  </a:lnTo>
                  <a:lnTo>
                    <a:pt x="84391" y="205434"/>
                  </a:lnTo>
                  <a:lnTo>
                    <a:pt x="93090" y="223316"/>
                  </a:lnTo>
                  <a:lnTo>
                    <a:pt x="101430" y="241587"/>
                  </a:lnTo>
                  <a:lnTo>
                    <a:pt x="109530" y="260118"/>
                  </a:lnTo>
                  <a:lnTo>
                    <a:pt x="132077" y="307802"/>
                  </a:lnTo>
                  <a:lnTo>
                    <a:pt x="145201" y="334741"/>
                  </a:lnTo>
                  <a:lnTo>
                    <a:pt x="153951" y="355241"/>
                  </a:lnTo>
                  <a:lnTo>
                    <a:pt x="159784" y="371447"/>
                  </a:lnTo>
                  <a:lnTo>
                    <a:pt x="163672" y="384792"/>
                  </a:lnTo>
                  <a:lnTo>
                    <a:pt x="167535" y="394958"/>
                  </a:lnTo>
                  <a:lnTo>
                    <a:pt x="171380" y="403005"/>
                  </a:lnTo>
                  <a:lnTo>
                    <a:pt x="175213" y="409640"/>
                  </a:lnTo>
                  <a:lnTo>
                    <a:pt x="179039" y="415334"/>
                  </a:lnTo>
                  <a:lnTo>
                    <a:pt x="182859" y="420399"/>
                  </a:lnTo>
                  <a:lnTo>
                    <a:pt x="186676" y="425046"/>
                  </a:lnTo>
                  <a:lnTo>
                    <a:pt x="190917" y="433596"/>
                  </a:lnTo>
                  <a:lnTo>
                    <a:pt x="194309" y="44577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02920" y="3086343"/>
            <a:ext cx="429140" cy="456958"/>
            <a:chOff x="502920" y="3086343"/>
            <a:chExt cx="429140" cy="456958"/>
          </a:xfrm>
        </p:grpSpPr>
        <p:sp>
          <p:nvSpPr>
            <p:cNvPr id="65" name="SMARTPenAnnotation53"/>
            <p:cNvSpPr/>
            <p:nvPr/>
          </p:nvSpPr>
          <p:spPr>
            <a:xfrm>
              <a:off x="502920" y="3108959"/>
              <a:ext cx="57151" cy="434342"/>
            </a:xfrm>
            <a:custGeom>
              <a:avLst/>
              <a:gdLst/>
              <a:ahLst/>
              <a:cxnLst/>
              <a:rect l="0" t="0" r="0" b="0"/>
              <a:pathLst>
                <a:path w="57151" h="434342">
                  <a:moveTo>
                    <a:pt x="57150" y="0"/>
                  </a:moveTo>
                  <a:lnTo>
                    <a:pt x="47308" y="9842"/>
                  </a:lnTo>
                  <a:lnTo>
                    <a:pt x="45509" y="12911"/>
                  </a:lnTo>
                  <a:lnTo>
                    <a:pt x="40123" y="23095"/>
                  </a:lnTo>
                  <a:lnTo>
                    <a:pt x="38178" y="30637"/>
                  </a:lnTo>
                  <a:lnTo>
                    <a:pt x="36882" y="39475"/>
                  </a:lnTo>
                  <a:lnTo>
                    <a:pt x="36018" y="49177"/>
                  </a:lnTo>
                  <a:lnTo>
                    <a:pt x="35442" y="56915"/>
                  </a:lnTo>
                  <a:lnTo>
                    <a:pt x="34802" y="68899"/>
                  </a:lnTo>
                  <a:lnTo>
                    <a:pt x="34441" y="100989"/>
                  </a:lnTo>
                  <a:lnTo>
                    <a:pt x="34303" y="155376"/>
                  </a:lnTo>
                  <a:lnTo>
                    <a:pt x="33029" y="163274"/>
                  </a:lnTo>
                  <a:lnTo>
                    <a:pt x="30909" y="171079"/>
                  </a:lnTo>
                  <a:lnTo>
                    <a:pt x="28226" y="178823"/>
                  </a:lnTo>
                  <a:lnTo>
                    <a:pt x="26437" y="194146"/>
                  </a:lnTo>
                  <a:lnTo>
                    <a:pt x="25245" y="214521"/>
                  </a:lnTo>
                  <a:lnTo>
                    <a:pt x="23331" y="277748"/>
                  </a:lnTo>
                  <a:lnTo>
                    <a:pt x="21904" y="286765"/>
                  </a:lnTo>
                  <a:lnTo>
                    <a:pt x="19682" y="295317"/>
                  </a:lnTo>
                  <a:lnTo>
                    <a:pt x="16931" y="303559"/>
                  </a:lnTo>
                  <a:lnTo>
                    <a:pt x="15097" y="311593"/>
                  </a:lnTo>
                  <a:lnTo>
                    <a:pt x="13875" y="319489"/>
                  </a:lnTo>
                  <a:lnTo>
                    <a:pt x="13060" y="327293"/>
                  </a:lnTo>
                  <a:lnTo>
                    <a:pt x="12154" y="339350"/>
                  </a:lnTo>
                  <a:lnTo>
                    <a:pt x="11913" y="344344"/>
                  </a:lnTo>
                  <a:lnTo>
                    <a:pt x="10482" y="350213"/>
                  </a:lnTo>
                  <a:lnTo>
                    <a:pt x="8258" y="356665"/>
                  </a:lnTo>
                  <a:lnTo>
                    <a:pt x="5505" y="363507"/>
                  </a:lnTo>
                  <a:lnTo>
                    <a:pt x="3670" y="369338"/>
                  </a:lnTo>
                  <a:lnTo>
                    <a:pt x="2446" y="374495"/>
                  </a:lnTo>
                  <a:lnTo>
                    <a:pt x="725" y="387822"/>
                  </a:lnTo>
                  <a:lnTo>
                    <a:pt x="214" y="399814"/>
                  </a:lnTo>
                  <a:lnTo>
                    <a:pt x="63" y="414797"/>
                  </a:lnTo>
                  <a:lnTo>
                    <a:pt x="0" y="43434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54"/>
            <p:cNvSpPr/>
            <p:nvPr/>
          </p:nvSpPr>
          <p:spPr>
            <a:xfrm>
              <a:off x="686316" y="3086343"/>
              <a:ext cx="245744" cy="262434"/>
            </a:xfrm>
            <a:custGeom>
              <a:avLst/>
              <a:gdLst/>
              <a:ahLst/>
              <a:cxnLst/>
              <a:rect l="0" t="0" r="0" b="0"/>
              <a:pathLst>
                <a:path w="245744" h="262434">
                  <a:moveTo>
                    <a:pt x="56634" y="11186"/>
                  </a:moveTo>
                  <a:lnTo>
                    <a:pt x="56634" y="17254"/>
                  </a:lnTo>
                  <a:lnTo>
                    <a:pt x="55364" y="20312"/>
                  </a:lnTo>
                  <a:lnTo>
                    <a:pt x="50566" y="27096"/>
                  </a:lnTo>
                  <a:lnTo>
                    <a:pt x="48778" y="31952"/>
                  </a:lnTo>
                  <a:lnTo>
                    <a:pt x="47587" y="37731"/>
                  </a:lnTo>
                  <a:lnTo>
                    <a:pt x="46792" y="44123"/>
                  </a:lnTo>
                  <a:lnTo>
                    <a:pt x="44993" y="50924"/>
                  </a:lnTo>
                  <a:lnTo>
                    <a:pt x="42523" y="57998"/>
                  </a:lnTo>
                  <a:lnTo>
                    <a:pt x="39607" y="65254"/>
                  </a:lnTo>
                  <a:lnTo>
                    <a:pt x="36392" y="72632"/>
                  </a:lnTo>
                  <a:lnTo>
                    <a:pt x="29434" y="87602"/>
                  </a:lnTo>
                  <a:lnTo>
                    <a:pt x="27071" y="93880"/>
                  </a:lnTo>
                  <a:lnTo>
                    <a:pt x="25495" y="99336"/>
                  </a:lnTo>
                  <a:lnTo>
                    <a:pt x="24445" y="104243"/>
                  </a:lnTo>
                  <a:lnTo>
                    <a:pt x="22474" y="110054"/>
                  </a:lnTo>
                  <a:lnTo>
                    <a:pt x="19891" y="116468"/>
                  </a:lnTo>
                  <a:lnTo>
                    <a:pt x="16898" y="123284"/>
                  </a:lnTo>
                  <a:lnTo>
                    <a:pt x="14903" y="129098"/>
                  </a:lnTo>
                  <a:lnTo>
                    <a:pt x="13573" y="134244"/>
                  </a:lnTo>
                  <a:lnTo>
                    <a:pt x="12687" y="138945"/>
                  </a:lnTo>
                  <a:lnTo>
                    <a:pt x="10826" y="143349"/>
                  </a:lnTo>
                  <a:lnTo>
                    <a:pt x="8315" y="147555"/>
                  </a:lnTo>
                  <a:lnTo>
                    <a:pt x="5371" y="151629"/>
                  </a:lnTo>
                  <a:lnTo>
                    <a:pt x="3409" y="159424"/>
                  </a:lnTo>
                  <a:lnTo>
                    <a:pt x="2100" y="169702"/>
                  </a:lnTo>
                  <a:lnTo>
                    <a:pt x="647" y="190858"/>
                  </a:lnTo>
                  <a:lnTo>
                    <a:pt x="0" y="204494"/>
                  </a:lnTo>
                  <a:lnTo>
                    <a:pt x="1098" y="211178"/>
                  </a:lnTo>
                  <a:lnTo>
                    <a:pt x="3100" y="218174"/>
                  </a:lnTo>
                  <a:lnTo>
                    <a:pt x="5705" y="225378"/>
                  </a:lnTo>
                  <a:lnTo>
                    <a:pt x="8711" y="231451"/>
                  </a:lnTo>
                  <a:lnTo>
                    <a:pt x="11985" y="236770"/>
                  </a:lnTo>
                  <a:lnTo>
                    <a:pt x="15438" y="241585"/>
                  </a:lnTo>
                  <a:lnTo>
                    <a:pt x="17740" y="246065"/>
                  </a:lnTo>
                  <a:lnTo>
                    <a:pt x="19274" y="250323"/>
                  </a:lnTo>
                  <a:lnTo>
                    <a:pt x="20297" y="254430"/>
                  </a:lnTo>
                  <a:lnTo>
                    <a:pt x="22250" y="257169"/>
                  </a:lnTo>
                  <a:lnTo>
                    <a:pt x="24821" y="258995"/>
                  </a:lnTo>
                  <a:lnTo>
                    <a:pt x="32005" y="261925"/>
                  </a:lnTo>
                  <a:lnTo>
                    <a:pt x="39317" y="262433"/>
                  </a:lnTo>
                  <a:lnTo>
                    <a:pt x="43819" y="261234"/>
                  </a:lnTo>
                  <a:lnTo>
                    <a:pt x="49361" y="259165"/>
                  </a:lnTo>
                  <a:lnTo>
                    <a:pt x="55595" y="256515"/>
                  </a:lnTo>
                  <a:lnTo>
                    <a:pt x="63561" y="253479"/>
                  </a:lnTo>
                  <a:lnTo>
                    <a:pt x="82573" y="246719"/>
                  </a:lnTo>
                  <a:lnTo>
                    <a:pt x="90436" y="244408"/>
                  </a:lnTo>
                  <a:lnTo>
                    <a:pt x="96949" y="242868"/>
                  </a:lnTo>
                  <a:lnTo>
                    <a:pt x="102560" y="241841"/>
                  </a:lnTo>
                  <a:lnTo>
                    <a:pt x="108841" y="239886"/>
                  </a:lnTo>
                  <a:lnTo>
                    <a:pt x="115569" y="237313"/>
                  </a:lnTo>
                  <a:lnTo>
                    <a:pt x="122594" y="234327"/>
                  </a:lnTo>
                  <a:lnTo>
                    <a:pt x="137173" y="227624"/>
                  </a:lnTo>
                  <a:lnTo>
                    <a:pt x="144616" y="224058"/>
                  </a:lnTo>
                  <a:lnTo>
                    <a:pt x="150849" y="220411"/>
                  </a:lnTo>
                  <a:lnTo>
                    <a:pt x="156274" y="216710"/>
                  </a:lnTo>
                  <a:lnTo>
                    <a:pt x="161160" y="212972"/>
                  </a:lnTo>
                  <a:lnTo>
                    <a:pt x="165688" y="207940"/>
                  </a:lnTo>
                  <a:lnTo>
                    <a:pt x="169977" y="202046"/>
                  </a:lnTo>
                  <a:lnTo>
                    <a:pt x="174106" y="195576"/>
                  </a:lnTo>
                  <a:lnTo>
                    <a:pt x="179398" y="189993"/>
                  </a:lnTo>
                  <a:lnTo>
                    <a:pt x="185467" y="185001"/>
                  </a:lnTo>
                  <a:lnTo>
                    <a:pt x="192052" y="180402"/>
                  </a:lnTo>
                  <a:lnTo>
                    <a:pt x="197713" y="176067"/>
                  </a:lnTo>
                  <a:lnTo>
                    <a:pt x="202756" y="171907"/>
                  </a:lnTo>
                  <a:lnTo>
                    <a:pt x="207389" y="167863"/>
                  </a:lnTo>
                  <a:lnTo>
                    <a:pt x="211747" y="163898"/>
                  </a:lnTo>
                  <a:lnTo>
                    <a:pt x="219976" y="156105"/>
                  </a:lnTo>
                  <a:lnTo>
                    <a:pt x="222679" y="152249"/>
                  </a:lnTo>
                  <a:lnTo>
                    <a:pt x="225681" y="144578"/>
                  </a:lnTo>
                  <a:lnTo>
                    <a:pt x="230403" y="136935"/>
                  </a:lnTo>
                  <a:lnTo>
                    <a:pt x="233440" y="133119"/>
                  </a:lnTo>
                  <a:lnTo>
                    <a:pt x="235464" y="128035"/>
                  </a:lnTo>
                  <a:lnTo>
                    <a:pt x="236814" y="122105"/>
                  </a:lnTo>
                  <a:lnTo>
                    <a:pt x="237714" y="115612"/>
                  </a:lnTo>
                  <a:lnTo>
                    <a:pt x="239584" y="108744"/>
                  </a:lnTo>
                  <a:lnTo>
                    <a:pt x="242100" y="101625"/>
                  </a:lnTo>
                  <a:lnTo>
                    <a:pt x="245048" y="94339"/>
                  </a:lnTo>
                  <a:lnTo>
                    <a:pt x="245743" y="88211"/>
                  </a:lnTo>
                  <a:lnTo>
                    <a:pt x="244937" y="82856"/>
                  </a:lnTo>
                  <a:lnTo>
                    <a:pt x="243129" y="78016"/>
                  </a:lnTo>
                  <a:lnTo>
                    <a:pt x="240654" y="72250"/>
                  </a:lnTo>
                  <a:lnTo>
                    <a:pt x="234517" y="59069"/>
                  </a:lnTo>
                  <a:lnTo>
                    <a:pt x="231103" y="53268"/>
                  </a:lnTo>
                  <a:lnTo>
                    <a:pt x="227556" y="48131"/>
                  </a:lnTo>
                  <a:lnTo>
                    <a:pt x="223922" y="43436"/>
                  </a:lnTo>
                  <a:lnTo>
                    <a:pt x="217689" y="37766"/>
                  </a:lnTo>
                  <a:lnTo>
                    <a:pt x="209724" y="31446"/>
                  </a:lnTo>
                  <a:lnTo>
                    <a:pt x="200604" y="24693"/>
                  </a:lnTo>
                  <a:lnTo>
                    <a:pt x="190714" y="18921"/>
                  </a:lnTo>
                  <a:lnTo>
                    <a:pt x="180310" y="13803"/>
                  </a:lnTo>
                  <a:lnTo>
                    <a:pt x="169565" y="9121"/>
                  </a:lnTo>
                  <a:lnTo>
                    <a:pt x="159861" y="5999"/>
                  </a:lnTo>
                  <a:lnTo>
                    <a:pt x="150852" y="3918"/>
                  </a:lnTo>
                  <a:lnTo>
                    <a:pt x="142306" y="2531"/>
                  </a:lnTo>
                  <a:lnTo>
                    <a:pt x="134068" y="1606"/>
                  </a:lnTo>
                  <a:lnTo>
                    <a:pt x="126037" y="990"/>
                  </a:lnTo>
                  <a:lnTo>
                    <a:pt x="118142" y="579"/>
                  </a:lnTo>
                  <a:lnTo>
                    <a:pt x="99211" y="122"/>
                  </a:lnTo>
                  <a:lnTo>
                    <a:pt x="88828" y="0"/>
                  </a:lnTo>
                  <a:lnTo>
                    <a:pt x="80637" y="1189"/>
                  </a:lnTo>
                  <a:lnTo>
                    <a:pt x="73906" y="3251"/>
                  </a:lnTo>
                  <a:lnTo>
                    <a:pt x="68148" y="5896"/>
                  </a:lnTo>
                  <a:lnTo>
                    <a:pt x="63040" y="8930"/>
                  </a:lnTo>
                  <a:lnTo>
                    <a:pt x="58365" y="12222"/>
                  </a:lnTo>
                  <a:lnTo>
                    <a:pt x="53978" y="15687"/>
                  </a:lnTo>
                  <a:lnTo>
                    <a:pt x="49783" y="19267"/>
                  </a:lnTo>
                  <a:lnTo>
                    <a:pt x="45717" y="22923"/>
                  </a:lnTo>
                  <a:lnTo>
                    <a:pt x="37812" y="30373"/>
                  </a:lnTo>
                  <a:lnTo>
                    <a:pt x="22344" y="45476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3121245" y="3097529"/>
            <a:ext cx="662085" cy="520581"/>
            <a:chOff x="3121245" y="3097529"/>
            <a:chExt cx="662085" cy="520581"/>
          </a:xfrm>
        </p:grpSpPr>
        <p:sp>
          <p:nvSpPr>
            <p:cNvPr id="69" name="SMARTPenAnnotation55"/>
            <p:cNvSpPr/>
            <p:nvPr/>
          </p:nvSpPr>
          <p:spPr>
            <a:xfrm>
              <a:off x="3121245" y="3189016"/>
              <a:ext cx="467776" cy="429094"/>
            </a:xfrm>
            <a:custGeom>
              <a:avLst/>
              <a:gdLst/>
              <a:ahLst/>
              <a:cxnLst/>
              <a:rect l="0" t="0" r="0" b="0"/>
              <a:pathLst>
                <a:path w="467776" h="429094">
                  <a:moveTo>
                    <a:pt x="56294" y="171404"/>
                  </a:moveTo>
                  <a:lnTo>
                    <a:pt x="56294" y="125214"/>
                  </a:lnTo>
                  <a:lnTo>
                    <a:pt x="57565" y="113940"/>
                  </a:lnTo>
                  <a:lnTo>
                    <a:pt x="59681" y="102615"/>
                  </a:lnTo>
                  <a:lnTo>
                    <a:pt x="62363" y="91254"/>
                  </a:lnTo>
                  <a:lnTo>
                    <a:pt x="64150" y="81140"/>
                  </a:lnTo>
                  <a:lnTo>
                    <a:pt x="65341" y="71858"/>
                  </a:lnTo>
                  <a:lnTo>
                    <a:pt x="66136" y="63130"/>
                  </a:lnTo>
                  <a:lnTo>
                    <a:pt x="70405" y="50045"/>
                  </a:lnTo>
                  <a:lnTo>
                    <a:pt x="76536" y="39996"/>
                  </a:lnTo>
                  <a:lnTo>
                    <a:pt x="87128" y="27199"/>
                  </a:lnTo>
                  <a:lnTo>
                    <a:pt x="94552" y="19259"/>
                  </a:lnTo>
                  <a:lnTo>
                    <a:pt x="98309" y="16634"/>
                  </a:lnTo>
                  <a:lnTo>
                    <a:pt x="109665" y="11669"/>
                  </a:lnTo>
                  <a:lnTo>
                    <a:pt x="117268" y="6007"/>
                  </a:lnTo>
                  <a:lnTo>
                    <a:pt x="122344" y="3989"/>
                  </a:lnTo>
                  <a:lnTo>
                    <a:pt x="134757" y="1747"/>
                  </a:lnTo>
                  <a:lnTo>
                    <a:pt x="148740" y="751"/>
                  </a:lnTo>
                  <a:lnTo>
                    <a:pt x="162151" y="308"/>
                  </a:lnTo>
                  <a:lnTo>
                    <a:pt x="181109" y="24"/>
                  </a:lnTo>
                  <a:lnTo>
                    <a:pt x="185224" y="0"/>
                  </a:lnTo>
                  <a:lnTo>
                    <a:pt x="189238" y="1254"/>
                  </a:lnTo>
                  <a:lnTo>
                    <a:pt x="200954" y="7818"/>
                  </a:lnTo>
                  <a:lnTo>
                    <a:pt x="212469" y="11597"/>
                  </a:lnTo>
                  <a:lnTo>
                    <a:pt x="223924" y="20196"/>
                  </a:lnTo>
                  <a:lnTo>
                    <a:pt x="231550" y="27153"/>
                  </a:lnTo>
                  <a:lnTo>
                    <a:pt x="235361" y="33327"/>
                  </a:lnTo>
                  <a:lnTo>
                    <a:pt x="239172" y="41252"/>
                  </a:lnTo>
                  <a:lnTo>
                    <a:pt x="242983" y="50346"/>
                  </a:lnTo>
                  <a:lnTo>
                    <a:pt x="245524" y="57679"/>
                  </a:lnTo>
                  <a:lnTo>
                    <a:pt x="248346" y="69213"/>
                  </a:lnTo>
                  <a:lnTo>
                    <a:pt x="252988" y="81959"/>
                  </a:lnTo>
                  <a:lnTo>
                    <a:pt x="256003" y="88914"/>
                  </a:lnTo>
                  <a:lnTo>
                    <a:pt x="258014" y="96090"/>
                  </a:lnTo>
                  <a:lnTo>
                    <a:pt x="259354" y="103415"/>
                  </a:lnTo>
                  <a:lnTo>
                    <a:pt x="260248" y="110838"/>
                  </a:lnTo>
                  <a:lnTo>
                    <a:pt x="260843" y="118326"/>
                  </a:lnTo>
                  <a:lnTo>
                    <a:pt x="261240" y="125859"/>
                  </a:lnTo>
                  <a:lnTo>
                    <a:pt x="261505" y="133420"/>
                  </a:lnTo>
                  <a:lnTo>
                    <a:pt x="260412" y="143541"/>
                  </a:lnTo>
                  <a:lnTo>
                    <a:pt x="258413" y="155369"/>
                  </a:lnTo>
                  <a:lnTo>
                    <a:pt x="255810" y="168334"/>
                  </a:lnTo>
                  <a:lnTo>
                    <a:pt x="254075" y="179517"/>
                  </a:lnTo>
                  <a:lnTo>
                    <a:pt x="252918" y="189513"/>
                  </a:lnTo>
                  <a:lnTo>
                    <a:pt x="252147" y="198716"/>
                  </a:lnTo>
                  <a:lnTo>
                    <a:pt x="249093" y="207392"/>
                  </a:lnTo>
                  <a:lnTo>
                    <a:pt x="244516" y="215716"/>
                  </a:lnTo>
                  <a:lnTo>
                    <a:pt x="238926" y="223805"/>
                  </a:lnTo>
                  <a:lnTo>
                    <a:pt x="229328" y="236179"/>
                  </a:lnTo>
                  <a:lnTo>
                    <a:pt x="220828" y="247183"/>
                  </a:lnTo>
                  <a:lnTo>
                    <a:pt x="212817" y="260540"/>
                  </a:lnTo>
                  <a:lnTo>
                    <a:pt x="207633" y="267658"/>
                  </a:lnTo>
                  <a:lnTo>
                    <a:pt x="201637" y="274943"/>
                  </a:lnTo>
                  <a:lnTo>
                    <a:pt x="195099" y="282340"/>
                  </a:lnTo>
                  <a:lnTo>
                    <a:pt x="189471" y="289811"/>
                  </a:lnTo>
                  <a:lnTo>
                    <a:pt x="184449" y="297332"/>
                  </a:lnTo>
                  <a:lnTo>
                    <a:pt x="179831" y="304886"/>
                  </a:lnTo>
                  <a:lnTo>
                    <a:pt x="167926" y="316666"/>
                  </a:lnTo>
                  <a:lnTo>
                    <a:pt x="161196" y="321585"/>
                  </a:lnTo>
                  <a:lnTo>
                    <a:pt x="152899" y="329944"/>
                  </a:lnTo>
                  <a:lnTo>
                    <a:pt x="143558" y="340597"/>
                  </a:lnTo>
                  <a:lnTo>
                    <a:pt x="133519" y="352779"/>
                  </a:lnTo>
                  <a:lnTo>
                    <a:pt x="124288" y="362171"/>
                  </a:lnTo>
                  <a:lnTo>
                    <a:pt x="115594" y="369702"/>
                  </a:lnTo>
                  <a:lnTo>
                    <a:pt x="107257" y="375992"/>
                  </a:lnTo>
                  <a:lnTo>
                    <a:pt x="99160" y="381456"/>
                  </a:lnTo>
                  <a:lnTo>
                    <a:pt x="91221" y="386368"/>
                  </a:lnTo>
                  <a:lnTo>
                    <a:pt x="76898" y="395214"/>
                  </a:lnTo>
                  <a:lnTo>
                    <a:pt x="66298" y="403378"/>
                  </a:lnTo>
                  <a:lnTo>
                    <a:pt x="60423" y="406063"/>
                  </a:lnTo>
                  <a:lnTo>
                    <a:pt x="40020" y="411112"/>
                  </a:lnTo>
                  <a:lnTo>
                    <a:pt x="32745" y="413759"/>
                  </a:lnTo>
                  <a:lnTo>
                    <a:pt x="19158" y="418817"/>
                  </a:lnTo>
                  <a:lnTo>
                    <a:pt x="8886" y="421065"/>
                  </a:lnTo>
                  <a:lnTo>
                    <a:pt x="5639" y="422935"/>
                  </a:lnTo>
                  <a:lnTo>
                    <a:pt x="3474" y="425451"/>
                  </a:lnTo>
                  <a:lnTo>
                    <a:pt x="2031" y="428398"/>
                  </a:lnTo>
                  <a:lnTo>
                    <a:pt x="1069" y="429093"/>
                  </a:lnTo>
                  <a:lnTo>
                    <a:pt x="428" y="428287"/>
                  </a:lnTo>
                  <a:lnTo>
                    <a:pt x="0" y="426479"/>
                  </a:lnTo>
                  <a:lnTo>
                    <a:pt x="2255" y="424004"/>
                  </a:lnTo>
                  <a:lnTo>
                    <a:pt x="11533" y="417867"/>
                  </a:lnTo>
                  <a:lnTo>
                    <a:pt x="15024" y="414452"/>
                  </a:lnTo>
                  <a:lnTo>
                    <a:pt x="17351" y="410906"/>
                  </a:lnTo>
                  <a:lnTo>
                    <a:pt x="18902" y="407272"/>
                  </a:lnTo>
                  <a:lnTo>
                    <a:pt x="22476" y="403579"/>
                  </a:lnTo>
                  <a:lnTo>
                    <a:pt x="33221" y="396089"/>
                  </a:lnTo>
                  <a:lnTo>
                    <a:pt x="47482" y="384732"/>
                  </a:lnTo>
                  <a:lnTo>
                    <a:pt x="54229" y="382203"/>
                  </a:lnTo>
                  <a:lnTo>
                    <a:pt x="62538" y="380516"/>
                  </a:lnTo>
                  <a:lnTo>
                    <a:pt x="71887" y="379392"/>
                  </a:lnTo>
                  <a:lnTo>
                    <a:pt x="80659" y="377372"/>
                  </a:lnTo>
                  <a:lnTo>
                    <a:pt x="89048" y="374756"/>
                  </a:lnTo>
                  <a:lnTo>
                    <a:pt x="97180" y="371742"/>
                  </a:lnTo>
                  <a:lnTo>
                    <a:pt x="107682" y="368462"/>
                  </a:lnTo>
                  <a:lnTo>
                    <a:pt x="132897" y="361432"/>
                  </a:lnTo>
                  <a:lnTo>
                    <a:pt x="144193" y="357779"/>
                  </a:lnTo>
                  <a:lnTo>
                    <a:pt x="154263" y="354074"/>
                  </a:lnTo>
                  <a:lnTo>
                    <a:pt x="163517" y="350334"/>
                  </a:lnTo>
                  <a:lnTo>
                    <a:pt x="172226" y="347840"/>
                  </a:lnTo>
                  <a:lnTo>
                    <a:pt x="180572" y="346178"/>
                  </a:lnTo>
                  <a:lnTo>
                    <a:pt x="188676" y="345070"/>
                  </a:lnTo>
                  <a:lnTo>
                    <a:pt x="228161" y="337065"/>
                  </a:lnTo>
                  <a:lnTo>
                    <a:pt x="254692" y="331374"/>
                  </a:lnTo>
                  <a:lnTo>
                    <a:pt x="274920" y="327581"/>
                  </a:lnTo>
                  <a:lnTo>
                    <a:pt x="290945" y="325052"/>
                  </a:lnTo>
                  <a:lnTo>
                    <a:pt x="304168" y="323366"/>
                  </a:lnTo>
                  <a:lnTo>
                    <a:pt x="315523" y="322242"/>
                  </a:lnTo>
                  <a:lnTo>
                    <a:pt x="325634" y="321492"/>
                  </a:lnTo>
                  <a:lnTo>
                    <a:pt x="334914" y="320993"/>
                  </a:lnTo>
                  <a:lnTo>
                    <a:pt x="344911" y="319390"/>
                  </a:lnTo>
                  <a:lnTo>
                    <a:pt x="355385" y="317051"/>
                  </a:lnTo>
                  <a:lnTo>
                    <a:pt x="366178" y="314222"/>
                  </a:lnTo>
                  <a:lnTo>
                    <a:pt x="374644" y="312336"/>
                  </a:lnTo>
                  <a:lnTo>
                    <a:pt x="387436" y="310240"/>
                  </a:lnTo>
                  <a:lnTo>
                    <a:pt x="400742" y="309308"/>
                  </a:lnTo>
                  <a:lnTo>
                    <a:pt x="407846" y="309060"/>
                  </a:lnTo>
                  <a:lnTo>
                    <a:pt x="416392" y="307625"/>
                  </a:lnTo>
                  <a:lnTo>
                    <a:pt x="425900" y="305398"/>
                  </a:lnTo>
                  <a:lnTo>
                    <a:pt x="450331" y="298766"/>
                  </a:lnTo>
                  <a:lnTo>
                    <a:pt x="457059" y="294472"/>
                  </a:lnTo>
                  <a:lnTo>
                    <a:pt x="467775" y="285704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56"/>
            <p:cNvSpPr/>
            <p:nvPr/>
          </p:nvSpPr>
          <p:spPr>
            <a:xfrm>
              <a:off x="3486150" y="3183444"/>
              <a:ext cx="297180" cy="85536"/>
            </a:xfrm>
            <a:custGeom>
              <a:avLst/>
              <a:gdLst/>
              <a:ahLst/>
              <a:cxnLst/>
              <a:rect l="0" t="0" r="0" b="0"/>
              <a:pathLst>
                <a:path w="297180" h="85536">
                  <a:moveTo>
                    <a:pt x="0" y="16956"/>
                  </a:moveTo>
                  <a:lnTo>
                    <a:pt x="6067" y="10888"/>
                  </a:lnTo>
                  <a:lnTo>
                    <a:pt x="7855" y="7830"/>
                  </a:lnTo>
                  <a:lnTo>
                    <a:pt x="9046" y="4522"/>
                  </a:lnTo>
                  <a:lnTo>
                    <a:pt x="9841" y="1047"/>
                  </a:lnTo>
                  <a:lnTo>
                    <a:pt x="11641" y="0"/>
                  </a:lnTo>
                  <a:lnTo>
                    <a:pt x="14110" y="572"/>
                  </a:lnTo>
                  <a:lnTo>
                    <a:pt x="17027" y="2223"/>
                  </a:lnTo>
                  <a:lnTo>
                    <a:pt x="23654" y="4058"/>
                  </a:lnTo>
                  <a:lnTo>
                    <a:pt x="32103" y="4873"/>
                  </a:lnTo>
                  <a:lnTo>
                    <a:pt x="37912" y="5091"/>
                  </a:lnTo>
                  <a:lnTo>
                    <a:pt x="44324" y="5235"/>
                  </a:lnTo>
                  <a:lnTo>
                    <a:pt x="51139" y="6602"/>
                  </a:lnTo>
                  <a:lnTo>
                    <a:pt x="58223" y="8783"/>
                  </a:lnTo>
                  <a:lnTo>
                    <a:pt x="65485" y="11507"/>
                  </a:lnTo>
                  <a:lnTo>
                    <a:pt x="72866" y="13323"/>
                  </a:lnTo>
                  <a:lnTo>
                    <a:pt x="80328" y="14534"/>
                  </a:lnTo>
                  <a:lnTo>
                    <a:pt x="87841" y="15341"/>
                  </a:lnTo>
                  <a:lnTo>
                    <a:pt x="97931" y="18419"/>
                  </a:lnTo>
                  <a:lnTo>
                    <a:pt x="109737" y="23012"/>
                  </a:lnTo>
                  <a:lnTo>
                    <a:pt x="122688" y="28613"/>
                  </a:lnTo>
                  <a:lnTo>
                    <a:pt x="136402" y="33617"/>
                  </a:lnTo>
                  <a:lnTo>
                    <a:pt x="150624" y="38223"/>
                  </a:lnTo>
                  <a:lnTo>
                    <a:pt x="165186" y="42564"/>
                  </a:lnTo>
                  <a:lnTo>
                    <a:pt x="176164" y="46728"/>
                  </a:lnTo>
                  <a:lnTo>
                    <a:pt x="184753" y="50774"/>
                  </a:lnTo>
                  <a:lnTo>
                    <a:pt x="191748" y="54741"/>
                  </a:lnTo>
                  <a:lnTo>
                    <a:pt x="206295" y="62536"/>
                  </a:lnTo>
                  <a:lnTo>
                    <a:pt x="213729" y="66392"/>
                  </a:lnTo>
                  <a:lnTo>
                    <a:pt x="219956" y="68963"/>
                  </a:lnTo>
                  <a:lnTo>
                    <a:pt x="225378" y="70677"/>
                  </a:lnTo>
                  <a:lnTo>
                    <a:pt x="230262" y="71820"/>
                  </a:lnTo>
                  <a:lnTo>
                    <a:pt x="239075" y="73090"/>
                  </a:lnTo>
                  <a:lnTo>
                    <a:pt x="243203" y="73428"/>
                  </a:lnTo>
                  <a:lnTo>
                    <a:pt x="247225" y="74924"/>
                  </a:lnTo>
                  <a:lnTo>
                    <a:pt x="251177" y="77191"/>
                  </a:lnTo>
                  <a:lnTo>
                    <a:pt x="260576" y="83887"/>
                  </a:lnTo>
                  <a:lnTo>
                    <a:pt x="265248" y="84803"/>
                  </a:lnTo>
                  <a:lnTo>
                    <a:pt x="271558" y="85210"/>
                  </a:lnTo>
                  <a:lnTo>
                    <a:pt x="283630" y="85492"/>
                  </a:lnTo>
                  <a:lnTo>
                    <a:pt x="297179" y="8553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57"/>
            <p:cNvSpPr/>
            <p:nvPr/>
          </p:nvSpPr>
          <p:spPr>
            <a:xfrm>
              <a:off x="3589020" y="3097529"/>
              <a:ext cx="114301" cy="365761"/>
            </a:xfrm>
            <a:custGeom>
              <a:avLst/>
              <a:gdLst/>
              <a:ahLst/>
              <a:cxnLst/>
              <a:rect l="0" t="0" r="0" b="0"/>
              <a:pathLst>
                <a:path w="114301" h="365761">
                  <a:moveTo>
                    <a:pt x="114300" y="0"/>
                  </a:moveTo>
                  <a:lnTo>
                    <a:pt x="114300" y="6068"/>
                  </a:lnTo>
                  <a:lnTo>
                    <a:pt x="110913" y="15821"/>
                  </a:lnTo>
                  <a:lnTo>
                    <a:pt x="108232" y="21977"/>
                  </a:lnTo>
                  <a:lnTo>
                    <a:pt x="105252" y="32204"/>
                  </a:lnTo>
                  <a:lnTo>
                    <a:pt x="102659" y="43524"/>
                  </a:lnTo>
                  <a:lnTo>
                    <a:pt x="97272" y="61254"/>
                  </a:lnTo>
                  <a:lnTo>
                    <a:pt x="95328" y="70046"/>
                  </a:lnTo>
                  <a:lnTo>
                    <a:pt x="94032" y="78448"/>
                  </a:lnTo>
                  <a:lnTo>
                    <a:pt x="93168" y="86588"/>
                  </a:lnTo>
                  <a:lnTo>
                    <a:pt x="91322" y="95826"/>
                  </a:lnTo>
                  <a:lnTo>
                    <a:pt x="88821" y="105794"/>
                  </a:lnTo>
                  <a:lnTo>
                    <a:pt x="85884" y="116250"/>
                  </a:lnTo>
                  <a:lnTo>
                    <a:pt x="82656" y="125760"/>
                  </a:lnTo>
                  <a:lnTo>
                    <a:pt x="79234" y="134640"/>
                  </a:lnTo>
                  <a:lnTo>
                    <a:pt x="75683" y="143100"/>
                  </a:lnTo>
                  <a:lnTo>
                    <a:pt x="73315" y="151280"/>
                  </a:lnTo>
                  <a:lnTo>
                    <a:pt x="71736" y="159274"/>
                  </a:lnTo>
                  <a:lnTo>
                    <a:pt x="70684" y="167143"/>
                  </a:lnTo>
                  <a:lnTo>
                    <a:pt x="68712" y="176199"/>
                  </a:lnTo>
                  <a:lnTo>
                    <a:pt x="66128" y="186046"/>
                  </a:lnTo>
                  <a:lnTo>
                    <a:pt x="63135" y="196421"/>
                  </a:lnTo>
                  <a:lnTo>
                    <a:pt x="59870" y="205877"/>
                  </a:lnTo>
                  <a:lnTo>
                    <a:pt x="56423" y="214722"/>
                  </a:lnTo>
                  <a:lnTo>
                    <a:pt x="52856" y="223158"/>
                  </a:lnTo>
                  <a:lnTo>
                    <a:pt x="50477" y="231322"/>
                  </a:lnTo>
                  <a:lnTo>
                    <a:pt x="48891" y="239305"/>
                  </a:lnTo>
                  <a:lnTo>
                    <a:pt x="47834" y="247167"/>
                  </a:lnTo>
                  <a:lnTo>
                    <a:pt x="45859" y="253678"/>
                  </a:lnTo>
                  <a:lnTo>
                    <a:pt x="43273" y="259289"/>
                  </a:lnTo>
                  <a:lnTo>
                    <a:pt x="40279" y="264299"/>
                  </a:lnTo>
                  <a:lnTo>
                    <a:pt x="37012" y="270180"/>
                  </a:lnTo>
                  <a:lnTo>
                    <a:pt x="29996" y="283487"/>
                  </a:lnTo>
                  <a:lnTo>
                    <a:pt x="27617" y="289321"/>
                  </a:lnTo>
                  <a:lnTo>
                    <a:pt x="24974" y="299191"/>
                  </a:lnTo>
                  <a:lnTo>
                    <a:pt x="22999" y="304871"/>
                  </a:lnTo>
                  <a:lnTo>
                    <a:pt x="20413" y="311197"/>
                  </a:lnTo>
                  <a:lnTo>
                    <a:pt x="17418" y="317955"/>
                  </a:lnTo>
                  <a:lnTo>
                    <a:pt x="14152" y="323730"/>
                  </a:lnTo>
                  <a:lnTo>
                    <a:pt x="10705" y="328850"/>
                  </a:lnTo>
                  <a:lnTo>
                    <a:pt x="2114" y="340125"/>
                  </a:lnTo>
                  <a:lnTo>
                    <a:pt x="939" y="345054"/>
                  </a:lnTo>
                  <a:lnTo>
                    <a:pt x="278" y="354968"/>
                  </a:lnTo>
                  <a:lnTo>
                    <a:pt x="0" y="36576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108710" y="4606289"/>
            <a:ext cx="742951" cy="537212"/>
            <a:chOff x="1108710" y="4606289"/>
            <a:chExt cx="742951" cy="537212"/>
          </a:xfrm>
        </p:grpSpPr>
        <p:sp>
          <p:nvSpPr>
            <p:cNvPr id="74" name="SMARTPenAnnotation58"/>
            <p:cNvSpPr/>
            <p:nvPr/>
          </p:nvSpPr>
          <p:spPr>
            <a:xfrm>
              <a:off x="1108710" y="4606289"/>
              <a:ext cx="132316" cy="508077"/>
            </a:xfrm>
            <a:custGeom>
              <a:avLst/>
              <a:gdLst/>
              <a:ahLst/>
              <a:cxnLst/>
              <a:rect l="0" t="0" r="0" b="0"/>
              <a:pathLst>
                <a:path w="132316" h="508077">
                  <a:moveTo>
                    <a:pt x="125730" y="0"/>
                  </a:moveTo>
                  <a:lnTo>
                    <a:pt x="125730" y="6069"/>
                  </a:lnTo>
                  <a:lnTo>
                    <a:pt x="127000" y="9126"/>
                  </a:lnTo>
                  <a:lnTo>
                    <a:pt x="129116" y="12434"/>
                  </a:lnTo>
                  <a:lnTo>
                    <a:pt x="131797" y="15909"/>
                  </a:lnTo>
                  <a:lnTo>
                    <a:pt x="132315" y="19496"/>
                  </a:lnTo>
                  <a:lnTo>
                    <a:pt x="131390" y="23158"/>
                  </a:lnTo>
                  <a:lnTo>
                    <a:pt x="129503" y="26869"/>
                  </a:lnTo>
                  <a:lnTo>
                    <a:pt x="127407" y="37765"/>
                  </a:lnTo>
                  <a:lnTo>
                    <a:pt x="126475" y="51075"/>
                  </a:lnTo>
                  <a:lnTo>
                    <a:pt x="126061" y="65457"/>
                  </a:lnTo>
                  <a:lnTo>
                    <a:pt x="122490" y="80316"/>
                  </a:lnTo>
                  <a:lnTo>
                    <a:pt x="119760" y="87834"/>
                  </a:lnTo>
                  <a:lnTo>
                    <a:pt x="116727" y="102961"/>
                  </a:lnTo>
                  <a:lnTo>
                    <a:pt x="115917" y="110550"/>
                  </a:lnTo>
                  <a:lnTo>
                    <a:pt x="115378" y="119420"/>
                  </a:lnTo>
                  <a:lnTo>
                    <a:pt x="114779" y="139436"/>
                  </a:lnTo>
                  <a:lnTo>
                    <a:pt x="112079" y="152648"/>
                  </a:lnTo>
                  <a:lnTo>
                    <a:pt x="107739" y="167805"/>
                  </a:lnTo>
                  <a:lnTo>
                    <a:pt x="102306" y="184260"/>
                  </a:lnTo>
                  <a:lnTo>
                    <a:pt x="97414" y="202850"/>
                  </a:lnTo>
                  <a:lnTo>
                    <a:pt x="92882" y="222864"/>
                  </a:lnTo>
                  <a:lnTo>
                    <a:pt x="88592" y="243826"/>
                  </a:lnTo>
                  <a:lnTo>
                    <a:pt x="84461" y="261611"/>
                  </a:lnTo>
                  <a:lnTo>
                    <a:pt x="80437" y="277277"/>
                  </a:lnTo>
                  <a:lnTo>
                    <a:pt x="76485" y="291532"/>
                  </a:lnTo>
                  <a:lnTo>
                    <a:pt x="71310" y="307385"/>
                  </a:lnTo>
                  <a:lnTo>
                    <a:pt x="65320" y="324303"/>
                  </a:lnTo>
                  <a:lnTo>
                    <a:pt x="58786" y="341932"/>
                  </a:lnTo>
                  <a:lnTo>
                    <a:pt x="53161" y="356225"/>
                  </a:lnTo>
                  <a:lnTo>
                    <a:pt x="48140" y="368293"/>
                  </a:lnTo>
                  <a:lnTo>
                    <a:pt x="43523" y="378879"/>
                  </a:lnTo>
                  <a:lnTo>
                    <a:pt x="40446" y="388476"/>
                  </a:lnTo>
                  <a:lnTo>
                    <a:pt x="38394" y="397414"/>
                  </a:lnTo>
                  <a:lnTo>
                    <a:pt x="37026" y="405913"/>
                  </a:lnTo>
                  <a:lnTo>
                    <a:pt x="34844" y="414119"/>
                  </a:lnTo>
                  <a:lnTo>
                    <a:pt x="32119" y="422130"/>
                  </a:lnTo>
                  <a:lnTo>
                    <a:pt x="29032" y="430010"/>
                  </a:lnTo>
                  <a:lnTo>
                    <a:pt x="25603" y="442152"/>
                  </a:lnTo>
                  <a:lnTo>
                    <a:pt x="24689" y="447168"/>
                  </a:lnTo>
                  <a:lnTo>
                    <a:pt x="21539" y="455592"/>
                  </a:lnTo>
                  <a:lnTo>
                    <a:pt x="16899" y="466288"/>
                  </a:lnTo>
                  <a:lnTo>
                    <a:pt x="3338" y="495684"/>
                  </a:lnTo>
                  <a:lnTo>
                    <a:pt x="1483" y="503091"/>
                  </a:lnTo>
                  <a:lnTo>
                    <a:pt x="659" y="508076"/>
                  </a:lnTo>
                  <a:lnTo>
                    <a:pt x="439" y="507628"/>
                  </a:lnTo>
                  <a:lnTo>
                    <a:pt x="130" y="504315"/>
                  </a:lnTo>
                  <a:lnTo>
                    <a:pt x="0" y="49149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59"/>
            <p:cNvSpPr/>
            <p:nvPr/>
          </p:nvSpPr>
          <p:spPr>
            <a:xfrm>
              <a:off x="1325927" y="4709435"/>
              <a:ext cx="525734" cy="434066"/>
            </a:xfrm>
            <a:custGeom>
              <a:avLst/>
              <a:gdLst/>
              <a:ahLst/>
              <a:cxnLst/>
              <a:rect l="0" t="0" r="0" b="0"/>
              <a:pathLst>
                <a:path w="525734" h="434066">
                  <a:moveTo>
                    <a:pt x="102823" y="56874"/>
                  </a:moveTo>
                  <a:lnTo>
                    <a:pt x="102823" y="50807"/>
                  </a:lnTo>
                  <a:lnTo>
                    <a:pt x="112983" y="37667"/>
                  </a:lnTo>
                  <a:lnTo>
                    <a:pt x="121026" y="28830"/>
                  </a:lnTo>
                  <a:lnTo>
                    <a:pt x="130198" y="21668"/>
                  </a:lnTo>
                  <a:lnTo>
                    <a:pt x="140123" y="15623"/>
                  </a:lnTo>
                  <a:lnTo>
                    <a:pt x="150550" y="10324"/>
                  </a:lnTo>
                  <a:lnTo>
                    <a:pt x="160041" y="6791"/>
                  </a:lnTo>
                  <a:lnTo>
                    <a:pt x="168908" y="4435"/>
                  </a:lnTo>
                  <a:lnTo>
                    <a:pt x="177360" y="2865"/>
                  </a:lnTo>
                  <a:lnTo>
                    <a:pt x="193523" y="1120"/>
                  </a:lnTo>
                  <a:lnTo>
                    <a:pt x="207904" y="345"/>
                  </a:lnTo>
                  <a:lnTo>
                    <a:pt x="218529" y="0"/>
                  </a:lnTo>
                  <a:lnTo>
                    <a:pt x="230871" y="3234"/>
                  </a:lnTo>
                  <a:lnTo>
                    <a:pt x="244823" y="7634"/>
                  </a:lnTo>
                  <a:lnTo>
                    <a:pt x="259491" y="9590"/>
                  </a:lnTo>
                  <a:lnTo>
                    <a:pt x="271089" y="13846"/>
                  </a:lnTo>
                  <a:lnTo>
                    <a:pt x="284760" y="23382"/>
                  </a:lnTo>
                  <a:lnTo>
                    <a:pt x="296853" y="34251"/>
                  </a:lnTo>
                  <a:lnTo>
                    <a:pt x="300756" y="37982"/>
                  </a:lnTo>
                  <a:lnTo>
                    <a:pt x="308480" y="48901"/>
                  </a:lnTo>
                  <a:lnTo>
                    <a:pt x="316146" y="60950"/>
                  </a:lnTo>
                  <a:lnTo>
                    <a:pt x="323786" y="70539"/>
                  </a:lnTo>
                  <a:lnTo>
                    <a:pt x="328029" y="79035"/>
                  </a:lnTo>
                  <a:lnTo>
                    <a:pt x="329914" y="88314"/>
                  </a:lnTo>
                  <a:lnTo>
                    <a:pt x="330752" y="100904"/>
                  </a:lnTo>
                  <a:lnTo>
                    <a:pt x="331125" y="118353"/>
                  </a:lnTo>
                  <a:lnTo>
                    <a:pt x="331224" y="128340"/>
                  </a:lnTo>
                  <a:lnTo>
                    <a:pt x="328750" y="140078"/>
                  </a:lnTo>
                  <a:lnTo>
                    <a:pt x="324561" y="152984"/>
                  </a:lnTo>
                  <a:lnTo>
                    <a:pt x="319228" y="166667"/>
                  </a:lnTo>
                  <a:lnTo>
                    <a:pt x="314403" y="178330"/>
                  </a:lnTo>
                  <a:lnTo>
                    <a:pt x="309916" y="188645"/>
                  </a:lnTo>
                  <a:lnTo>
                    <a:pt x="301544" y="206879"/>
                  </a:lnTo>
                  <a:lnTo>
                    <a:pt x="293590" y="223450"/>
                  </a:lnTo>
                  <a:lnTo>
                    <a:pt x="284611" y="235235"/>
                  </a:lnTo>
                  <a:lnTo>
                    <a:pt x="272275" y="249441"/>
                  </a:lnTo>
                  <a:lnTo>
                    <a:pt x="257701" y="265262"/>
                  </a:lnTo>
                  <a:lnTo>
                    <a:pt x="245445" y="277080"/>
                  </a:lnTo>
                  <a:lnTo>
                    <a:pt x="234734" y="286228"/>
                  </a:lnTo>
                  <a:lnTo>
                    <a:pt x="225053" y="293597"/>
                  </a:lnTo>
                  <a:lnTo>
                    <a:pt x="216060" y="299779"/>
                  </a:lnTo>
                  <a:lnTo>
                    <a:pt x="207524" y="305171"/>
                  </a:lnTo>
                  <a:lnTo>
                    <a:pt x="199294" y="310036"/>
                  </a:lnTo>
                  <a:lnTo>
                    <a:pt x="187457" y="315819"/>
                  </a:lnTo>
                  <a:lnTo>
                    <a:pt x="173215" y="322214"/>
                  </a:lnTo>
                  <a:lnTo>
                    <a:pt x="157371" y="329017"/>
                  </a:lnTo>
                  <a:lnTo>
                    <a:pt x="144268" y="333553"/>
                  </a:lnTo>
                  <a:lnTo>
                    <a:pt x="132993" y="336577"/>
                  </a:lnTo>
                  <a:lnTo>
                    <a:pt x="122936" y="338593"/>
                  </a:lnTo>
                  <a:lnTo>
                    <a:pt x="108375" y="344219"/>
                  </a:lnTo>
                  <a:lnTo>
                    <a:pt x="102714" y="347498"/>
                  </a:lnTo>
                  <a:lnTo>
                    <a:pt x="95131" y="349683"/>
                  </a:lnTo>
                  <a:lnTo>
                    <a:pt x="86265" y="351140"/>
                  </a:lnTo>
                  <a:lnTo>
                    <a:pt x="76544" y="352112"/>
                  </a:lnTo>
                  <a:lnTo>
                    <a:pt x="68793" y="351489"/>
                  </a:lnTo>
                  <a:lnTo>
                    <a:pt x="62357" y="349805"/>
                  </a:lnTo>
                  <a:lnTo>
                    <a:pt x="56795" y="347411"/>
                  </a:lnTo>
                  <a:lnTo>
                    <a:pt x="43843" y="344752"/>
                  </a:lnTo>
                  <a:lnTo>
                    <a:pt x="30889" y="343570"/>
                  </a:lnTo>
                  <a:lnTo>
                    <a:pt x="15612" y="342811"/>
                  </a:lnTo>
                  <a:lnTo>
                    <a:pt x="14202" y="342749"/>
                  </a:lnTo>
                  <a:lnTo>
                    <a:pt x="9249" y="339293"/>
                  </a:lnTo>
                  <a:lnTo>
                    <a:pt x="1789" y="332794"/>
                  </a:lnTo>
                  <a:lnTo>
                    <a:pt x="1177" y="330991"/>
                  </a:lnTo>
                  <a:lnTo>
                    <a:pt x="60" y="319647"/>
                  </a:lnTo>
                  <a:lnTo>
                    <a:pt x="0" y="314209"/>
                  </a:lnTo>
                  <a:lnTo>
                    <a:pt x="3794" y="310981"/>
                  </a:lnTo>
                  <a:lnTo>
                    <a:pt x="18170" y="304007"/>
                  </a:lnTo>
                  <a:lnTo>
                    <a:pt x="27338" y="300370"/>
                  </a:lnTo>
                  <a:lnTo>
                    <a:pt x="47684" y="292941"/>
                  </a:lnTo>
                  <a:lnTo>
                    <a:pt x="59713" y="290452"/>
                  </a:lnTo>
                  <a:lnTo>
                    <a:pt x="72813" y="288793"/>
                  </a:lnTo>
                  <a:lnTo>
                    <a:pt x="86626" y="287687"/>
                  </a:lnTo>
                  <a:lnTo>
                    <a:pt x="102185" y="286949"/>
                  </a:lnTo>
                  <a:lnTo>
                    <a:pt x="136406" y="286130"/>
                  </a:lnTo>
                  <a:lnTo>
                    <a:pt x="150611" y="287182"/>
                  </a:lnTo>
                  <a:lnTo>
                    <a:pt x="162622" y="289152"/>
                  </a:lnTo>
                  <a:lnTo>
                    <a:pt x="173169" y="291736"/>
                  </a:lnTo>
                  <a:lnTo>
                    <a:pt x="184010" y="294729"/>
                  </a:lnTo>
                  <a:lnTo>
                    <a:pt x="206216" y="301441"/>
                  </a:lnTo>
                  <a:lnTo>
                    <a:pt x="217471" y="303739"/>
                  </a:lnTo>
                  <a:lnTo>
                    <a:pt x="228785" y="305271"/>
                  </a:lnTo>
                  <a:lnTo>
                    <a:pt x="240138" y="306292"/>
                  </a:lnTo>
                  <a:lnTo>
                    <a:pt x="250246" y="308243"/>
                  </a:lnTo>
                  <a:lnTo>
                    <a:pt x="259525" y="310813"/>
                  </a:lnTo>
                  <a:lnTo>
                    <a:pt x="268251" y="313797"/>
                  </a:lnTo>
                  <a:lnTo>
                    <a:pt x="276608" y="317056"/>
                  </a:lnTo>
                  <a:lnTo>
                    <a:pt x="292667" y="324064"/>
                  </a:lnTo>
                  <a:lnTo>
                    <a:pt x="301776" y="327711"/>
                  </a:lnTo>
                  <a:lnTo>
                    <a:pt x="322056" y="335150"/>
                  </a:lnTo>
                  <a:lnTo>
                    <a:pt x="334068" y="340181"/>
                  </a:lnTo>
                  <a:lnTo>
                    <a:pt x="347156" y="346076"/>
                  </a:lnTo>
                  <a:lnTo>
                    <a:pt x="360962" y="352545"/>
                  </a:lnTo>
                  <a:lnTo>
                    <a:pt x="371435" y="358128"/>
                  </a:lnTo>
                  <a:lnTo>
                    <a:pt x="393514" y="372054"/>
                  </a:lnTo>
                  <a:lnTo>
                    <a:pt x="408125" y="380257"/>
                  </a:lnTo>
                  <a:lnTo>
                    <a:pt x="423086" y="384750"/>
                  </a:lnTo>
                  <a:lnTo>
                    <a:pt x="430632" y="385948"/>
                  </a:lnTo>
                  <a:lnTo>
                    <a:pt x="442402" y="390666"/>
                  </a:lnTo>
                  <a:lnTo>
                    <a:pt x="447319" y="393702"/>
                  </a:lnTo>
                  <a:lnTo>
                    <a:pt x="459555" y="397076"/>
                  </a:lnTo>
                  <a:lnTo>
                    <a:pt x="473460" y="399845"/>
                  </a:lnTo>
                  <a:lnTo>
                    <a:pt x="488107" y="405309"/>
                  </a:lnTo>
                  <a:lnTo>
                    <a:pt x="499697" y="411971"/>
                  </a:lnTo>
                  <a:lnTo>
                    <a:pt x="504565" y="415525"/>
                  </a:lnTo>
                  <a:lnTo>
                    <a:pt x="507811" y="419165"/>
                  </a:lnTo>
                  <a:lnTo>
                    <a:pt x="509975" y="422861"/>
                  </a:lnTo>
                  <a:lnTo>
                    <a:pt x="511418" y="426596"/>
                  </a:lnTo>
                  <a:lnTo>
                    <a:pt x="513649" y="429085"/>
                  </a:lnTo>
                  <a:lnTo>
                    <a:pt x="516407" y="430745"/>
                  </a:lnTo>
                  <a:lnTo>
                    <a:pt x="525733" y="43406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920490" y="4874182"/>
            <a:ext cx="1160855" cy="874937"/>
            <a:chOff x="3920490" y="4874182"/>
            <a:chExt cx="1160855" cy="874937"/>
          </a:xfrm>
        </p:grpSpPr>
        <p:sp>
          <p:nvSpPr>
            <p:cNvPr id="78" name="SMARTPenAnnotation60"/>
            <p:cNvSpPr/>
            <p:nvPr/>
          </p:nvSpPr>
          <p:spPr>
            <a:xfrm>
              <a:off x="3922078" y="5209930"/>
              <a:ext cx="127484" cy="82160"/>
            </a:xfrm>
            <a:custGeom>
              <a:avLst/>
              <a:gdLst/>
              <a:ahLst/>
              <a:cxnLst/>
              <a:rect l="0" t="0" r="0" b="0"/>
              <a:pathLst>
                <a:path w="127484" h="82160">
                  <a:moveTo>
                    <a:pt x="9842" y="82159"/>
                  </a:moveTo>
                  <a:lnTo>
                    <a:pt x="0" y="82159"/>
                  </a:lnTo>
                  <a:lnTo>
                    <a:pt x="4950" y="82159"/>
                  </a:lnTo>
                  <a:lnTo>
                    <a:pt x="6581" y="80889"/>
                  </a:lnTo>
                  <a:lnTo>
                    <a:pt x="7668" y="78773"/>
                  </a:lnTo>
                  <a:lnTo>
                    <a:pt x="8392" y="76092"/>
                  </a:lnTo>
                  <a:lnTo>
                    <a:pt x="12584" y="69726"/>
                  </a:lnTo>
                  <a:lnTo>
                    <a:pt x="15480" y="66251"/>
                  </a:lnTo>
                  <a:lnTo>
                    <a:pt x="19951" y="62663"/>
                  </a:lnTo>
                  <a:lnTo>
                    <a:pt x="25471" y="59002"/>
                  </a:lnTo>
                  <a:lnTo>
                    <a:pt x="31691" y="55292"/>
                  </a:lnTo>
                  <a:lnTo>
                    <a:pt x="37108" y="51547"/>
                  </a:lnTo>
                  <a:lnTo>
                    <a:pt x="41989" y="47782"/>
                  </a:lnTo>
                  <a:lnTo>
                    <a:pt x="46513" y="44001"/>
                  </a:lnTo>
                  <a:lnTo>
                    <a:pt x="54927" y="36413"/>
                  </a:lnTo>
                  <a:lnTo>
                    <a:pt x="58949" y="32612"/>
                  </a:lnTo>
                  <a:lnTo>
                    <a:pt x="64170" y="28808"/>
                  </a:lnTo>
                  <a:lnTo>
                    <a:pt x="70190" y="25002"/>
                  </a:lnTo>
                  <a:lnTo>
                    <a:pt x="76744" y="21194"/>
                  </a:lnTo>
                  <a:lnTo>
                    <a:pt x="82383" y="17386"/>
                  </a:lnTo>
                  <a:lnTo>
                    <a:pt x="87412" y="13577"/>
                  </a:lnTo>
                  <a:lnTo>
                    <a:pt x="92035" y="9768"/>
                  </a:lnTo>
                  <a:lnTo>
                    <a:pt x="97658" y="7229"/>
                  </a:lnTo>
                  <a:lnTo>
                    <a:pt x="103946" y="5536"/>
                  </a:lnTo>
                  <a:lnTo>
                    <a:pt x="110678" y="4407"/>
                  </a:lnTo>
                  <a:lnTo>
                    <a:pt x="118976" y="2384"/>
                  </a:lnTo>
                  <a:lnTo>
                    <a:pt x="127483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61"/>
            <p:cNvSpPr/>
            <p:nvPr/>
          </p:nvSpPr>
          <p:spPr>
            <a:xfrm>
              <a:off x="4018492" y="5342478"/>
              <a:ext cx="77705" cy="86036"/>
            </a:xfrm>
            <a:custGeom>
              <a:avLst/>
              <a:gdLst/>
              <a:ahLst/>
              <a:cxnLst/>
              <a:rect l="0" t="0" r="0" b="0"/>
              <a:pathLst>
                <a:path w="77705" h="86036">
                  <a:moveTo>
                    <a:pt x="70645" y="0"/>
                  </a:moveTo>
                  <a:lnTo>
                    <a:pt x="66729" y="7271"/>
                  </a:lnTo>
                  <a:lnTo>
                    <a:pt x="47601" y="40855"/>
                  </a:lnTo>
                  <a:lnTo>
                    <a:pt x="39707" y="52350"/>
                  </a:lnTo>
                  <a:lnTo>
                    <a:pt x="33174" y="60014"/>
                  </a:lnTo>
                  <a:lnTo>
                    <a:pt x="22528" y="69799"/>
                  </a:lnTo>
                  <a:lnTo>
                    <a:pt x="13563" y="78382"/>
                  </a:lnTo>
                  <a:lnTo>
                    <a:pt x="9395" y="81178"/>
                  </a:lnTo>
                  <a:lnTo>
                    <a:pt x="1376" y="84286"/>
                  </a:lnTo>
                  <a:lnTo>
                    <a:pt x="0" y="85114"/>
                  </a:lnTo>
                  <a:lnTo>
                    <a:pt x="353" y="85667"/>
                  </a:lnTo>
                  <a:lnTo>
                    <a:pt x="1857" y="86035"/>
                  </a:lnTo>
                  <a:lnTo>
                    <a:pt x="2861" y="85010"/>
                  </a:lnTo>
                  <a:lnTo>
                    <a:pt x="3530" y="83057"/>
                  </a:lnTo>
                  <a:lnTo>
                    <a:pt x="3976" y="80485"/>
                  </a:lnTo>
                  <a:lnTo>
                    <a:pt x="11244" y="70854"/>
                  </a:lnTo>
                  <a:lnTo>
                    <a:pt x="21672" y="59377"/>
                  </a:lnTo>
                  <a:lnTo>
                    <a:pt x="30539" y="50043"/>
                  </a:lnTo>
                  <a:lnTo>
                    <a:pt x="42672" y="37648"/>
                  </a:lnTo>
                  <a:lnTo>
                    <a:pt x="49120" y="33702"/>
                  </a:lnTo>
                  <a:lnTo>
                    <a:pt x="57229" y="29802"/>
                  </a:lnTo>
                  <a:lnTo>
                    <a:pt x="66445" y="25931"/>
                  </a:lnTo>
                  <a:lnTo>
                    <a:pt x="76399" y="22082"/>
                  </a:lnTo>
                  <a:lnTo>
                    <a:pt x="77704" y="2161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62"/>
            <p:cNvSpPr/>
            <p:nvPr/>
          </p:nvSpPr>
          <p:spPr>
            <a:xfrm>
              <a:off x="4000500" y="5498333"/>
              <a:ext cx="158047" cy="125227"/>
            </a:xfrm>
            <a:custGeom>
              <a:avLst/>
              <a:gdLst/>
              <a:ahLst/>
              <a:cxnLst/>
              <a:rect l="0" t="0" r="0" b="0"/>
              <a:pathLst>
                <a:path w="158047" h="125227">
                  <a:moveTo>
                    <a:pt x="158046" y="0"/>
                  </a:moveTo>
                  <a:lnTo>
                    <a:pt x="155618" y="3395"/>
                  </a:lnTo>
                  <a:lnTo>
                    <a:pt x="150735" y="10986"/>
                  </a:lnTo>
                  <a:lnTo>
                    <a:pt x="146210" y="18586"/>
                  </a:lnTo>
                  <a:lnTo>
                    <a:pt x="139383" y="27463"/>
                  </a:lnTo>
                  <a:lnTo>
                    <a:pt x="131022" y="37191"/>
                  </a:lnTo>
                  <a:lnTo>
                    <a:pt x="114112" y="55619"/>
                  </a:lnTo>
                  <a:lnTo>
                    <a:pt x="102363" y="68043"/>
                  </a:lnTo>
                  <a:lnTo>
                    <a:pt x="96182" y="73134"/>
                  </a:lnTo>
                  <a:lnTo>
                    <a:pt x="89521" y="77799"/>
                  </a:lnTo>
                  <a:lnTo>
                    <a:pt x="82541" y="82178"/>
                  </a:lnTo>
                  <a:lnTo>
                    <a:pt x="76617" y="86367"/>
                  </a:lnTo>
                  <a:lnTo>
                    <a:pt x="71397" y="90430"/>
                  </a:lnTo>
                  <a:lnTo>
                    <a:pt x="66648" y="94409"/>
                  </a:lnTo>
                  <a:lnTo>
                    <a:pt x="62212" y="98331"/>
                  </a:lnTo>
                  <a:lnTo>
                    <a:pt x="53896" y="106076"/>
                  </a:lnTo>
                  <a:lnTo>
                    <a:pt x="49901" y="108649"/>
                  </a:lnTo>
                  <a:lnTo>
                    <a:pt x="42074" y="111509"/>
                  </a:lnTo>
                  <a:lnTo>
                    <a:pt x="34363" y="116166"/>
                  </a:lnTo>
                  <a:lnTo>
                    <a:pt x="30529" y="119187"/>
                  </a:lnTo>
                  <a:lnTo>
                    <a:pt x="25432" y="121199"/>
                  </a:lnTo>
                  <a:lnTo>
                    <a:pt x="19495" y="122542"/>
                  </a:lnTo>
                  <a:lnTo>
                    <a:pt x="0" y="125226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63"/>
            <p:cNvSpPr/>
            <p:nvPr/>
          </p:nvSpPr>
          <p:spPr>
            <a:xfrm>
              <a:off x="4628288" y="5133855"/>
              <a:ext cx="138022" cy="33193"/>
            </a:xfrm>
            <a:custGeom>
              <a:avLst/>
              <a:gdLst/>
              <a:ahLst/>
              <a:cxnLst/>
              <a:rect l="0" t="0" r="0" b="0"/>
              <a:pathLst>
                <a:path w="138022" h="33193">
                  <a:moveTo>
                    <a:pt x="0" y="33192"/>
                  </a:moveTo>
                  <a:lnTo>
                    <a:pt x="46977" y="17192"/>
                  </a:lnTo>
                  <a:lnTo>
                    <a:pt x="55735" y="14676"/>
                  </a:lnTo>
                  <a:lnTo>
                    <a:pt x="62844" y="12999"/>
                  </a:lnTo>
                  <a:lnTo>
                    <a:pt x="68853" y="11881"/>
                  </a:lnTo>
                  <a:lnTo>
                    <a:pt x="76669" y="9865"/>
                  </a:lnTo>
                  <a:lnTo>
                    <a:pt x="85690" y="7252"/>
                  </a:lnTo>
                  <a:lnTo>
                    <a:pt x="109340" y="0"/>
                  </a:lnTo>
                  <a:lnTo>
                    <a:pt x="112550" y="675"/>
                  </a:lnTo>
                  <a:lnTo>
                    <a:pt x="115961" y="2395"/>
                  </a:lnTo>
                  <a:lnTo>
                    <a:pt x="119504" y="4811"/>
                  </a:lnTo>
                  <a:lnTo>
                    <a:pt x="123137" y="6422"/>
                  </a:lnTo>
                  <a:lnTo>
                    <a:pt x="126828" y="7496"/>
                  </a:lnTo>
                  <a:lnTo>
                    <a:pt x="138021" y="964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64"/>
            <p:cNvSpPr/>
            <p:nvPr/>
          </p:nvSpPr>
          <p:spPr>
            <a:xfrm>
              <a:off x="4629150" y="5029200"/>
              <a:ext cx="91441" cy="331470"/>
            </a:xfrm>
            <a:custGeom>
              <a:avLst/>
              <a:gdLst/>
              <a:ahLst/>
              <a:cxnLst/>
              <a:rect l="0" t="0" r="0" b="0"/>
              <a:pathLst>
                <a:path w="91441" h="331470">
                  <a:moveTo>
                    <a:pt x="0" y="0"/>
                  </a:moveTo>
                  <a:lnTo>
                    <a:pt x="0" y="26868"/>
                  </a:lnTo>
                  <a:lnTo>
                    <a:pt x="1270" y="33151"/>
                  </a:lnTo>
                  <a:lnTo>
                    <a:pt x="3386" y="41151"/>
                  </a:lnTo>
                  <a:lnTo>
                    <a:pt x="6067" y="50294"/>
                  </a:lnTo>
                  <a:lnTo>
                    <a:pt x="9125" y="57659"/>
                  </a:lnTo>
                  <a:lnTo>
                    <a:pt x="12433" y="63839"/>
                  </a:lnTo>
                  <a:lnTo>
                    <a:pt x="15909" y="69229"/>
                  </a:lnTo>
                  <a:lnTo>
                    <a:pt x="18226" y="75363"/>
                  </a:lnTo>
                  <a:lnTo>
                    <a:pt x="19770" y="81992"/>
                  </a:lnTo>
                  <a:lnTo>
                    <a:pt x="20800" y="88951"/>
                  </a:lnTo>
                  <a:lnTo>
                    <a:pt x="25297" y="103751"/>
                  </a:lnTo>
                  <a:lnTo>
                    <a:pt x="40453" y="147287"/>
                  </a:lnTo>
                  <a:lnTo>
                    <a:pt x="46018" y="165501"/>
                  </a:lnTo>
                  <a:lnTo>
                    <a:pt x="49729" y="180184"/>
                  </a:lnTo>
                  <a:lnTo>
                    <a:pt x="52202" y="192513"/>
                  </a:lnTo>
                  <a:lnTo>
                    <a:pt x="55121" y="203272"/>
                  </a:lnTo>
                  <a:lnTo>
                    <a:pt x="58337" y="212984"/>
                  </a:lnTo>
                  <a:lnTo>
                    <a:pt x="61752" y="222000"/>
                  </a:lnTo>
                  <a:lnTo>
                    <a:pt x="64027" y="229279"/>
                  </a:lnTo>
                  <a:lnTo>
                    <a:pt x="65545" y="235403"/>
                  </a:lnTo>
                  <a:lnTo>
                    <a:pt x="66556" y="240755"/>
                  </a:lnTo>
                  <a:lnTo>
                    <a:pt x="68501" y="248133"/>
                  </a:lnTo>
                  <a:lnTo>
                    <a:pt x="71067" y="256862"/>
                  </a:lnTo>
                  <a:lnTo>
                    <a:pt x="74048" y="266491"/>
                  </a:lnTo>
                  <a:lnTo>
                    <a:pt x="76035" y="274180"/>
                  </a:lnTo>
                  <a:lnTo>
                    <a:pt x="77360" y="280577"/>
                  </a:lnTo>
                  <a:lnTo>
                    <a:pt x="78243" y="286111"/>
                  </a:lnTo>
                  <a:lnTo>
                    <a:pt x="80102" y="293611"/>
                  </a:lnTo>
                  <a:lnTo>
                    <a:pt x="82611" y="302420"/>
                  </a:lnTo>
                  <a:lnTo>
                    <a:pt x="91440" y="33146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65"/>
            <p:cNvSpPr/>
            <p:nvPr/>
          </p:nvSpPr>
          <p:spPr>
            <a:xfrm>
              <a:off x="4823459" y="4874182"/>
              <a:ext cx="257886" cy="372188"/>
            </a:xfrm>
            <a:custGeom>
              <a:avLst/>
              <a:gdLst/>
              <a:ahLst/>
              <a:cxnLst/>
              <a:rect l="0" t="0" r="0" b="0"/>
              <a:pathLst>
                <a:path w="257886" h="372188">
                  <a:moveTo>
                    <a:pt x="0" y="86437"/>
                  </a:moveTo>
                  <a:lnTo>
                    <a:pt x="0" y="74302"/>
                  </a:lnTo>
                  <a:lnTo>
                    <a:pt x="1270" y="69457"/>
                  </a:lnTo>
                  <a:lnTo>
                    <a:pt x="6069" y="60687"/>
                  </a:lnTo>
                  <a:lnTo>
                    <a:pt x="9126" y="57841"/>
                  </a:lnTo>
                  <a:lnTo>
                    <a:pt x="12434" y="55943"/>
                  </a:lnTo>
                  <a:lnTo>
                    <a:pt x="15909" y="54678"/>
                  </a:lnTo>
                  <a:lnTo>
                    <a:pt x="23158" y="49885"/>
                  </a:lnTo>
                  <a:lnTo>
                    <a:pt x="26869" y="46829"/>
                  </a:lnTo>
                  <a:lnTo>
                    <a:pt x="31883" y="42252"/>
                  </a:lnTo>
                  <a:lnTo>
                    <a:pt x="44227" y="30393"/>
                  </a:lnTo>
                  <a:lnTo>
                    <a:pt x="51075" y="24944"/>
                  </a:lnTo>
                  <a:lnTo>
                    <a:pt x="58180" y="20042"/>
                  </a:lnTo>
                  <a:lnTo>
                    <a:pt x="65457" y="15504"/>
                  </a:lnTo>
                  <a:lnTo>
                    <a:pt x="72848" y="12478"/>
                  </a:lnTo>
                  <a:lnTo>
                    <a:pt x="80316" y="10462"/>
                  </a:lnTo>
                  <a:lnTo>
                    <a:pt x="87834" y="9117"/>
                  </a:lnTo>
                  <a:lnTo>
                    <a:pt x="95386" y="8220"/>
                  </a:lnTo>
                  <a:lnTo>
                    <a:pt x="102961" y="7623"/>
                  </a:lnTo>
                  <a:lnTo>
                    <a:pt x="110551" y="7225"/>
                  </a:lnTo>
                  <a:lnTo>
                    <a:pt x="116881" y="5689"/>
                  </a:lnTo>
                  <a:lnTo>
                    <a:pt x="122371" y="3395"/>
                  </a:lnTo>
                  <a:lnTo>
                    <a:pt x="127300" y="596"/>
                  </a:lnTo>
                  <a:lnTo>
                    <a:pt x="131857" y="0"/>
                  </a:lnTo>
                  <a:lnTo>
                    <a:pt x="136165" y="872"/>
                  </a:lnTo>
                  <a:lnTo>
                    <a:pt x="140307" y="2724"/>
                  </a:lnTo>
                  <a:lnTo>
                    <a:pt x="145608" y="3959"/>
                  </a:lnTo>
                  <a:lnTo>
                    <a:pt x="151683" y="4782"/>
                  </a:lnTo>
                  <a:lnTo>
                    <a:pt x="158272" y="5331"/>
                  </a:lnTo>
                  <a:lnTo>
                    <a:pt x="163935" y="6966"/>
                  </a:lnTo>
                  <a:lnTo>
                    <a:pt x="168980" y="9326"/>
                  </a:lnTo>
                  <a:lnTo>
                    <a:pt x="173613" y="12170"/>
                  </a:lnTo>
                  <a:lnTo>
                    <a:pt x="176703" y="15336"/>
                  </a:lnTo>
                  <a:lnTo>
                    <a:pt x="178762" y="18717"/>
                  </a:lnTo>
                  <a:lnTo>
                    <a:pt x="180135" y="22240"/>
                  </a:lnTo>
                  <a:lnTo>
                    <a:pt x="179780" y="25859"/>
                  </a:lnTo>
                  <a:lnTo>
                    <a:pt x="178274" y="29542"/>
                  </a:lnTo>
                  <a:lnTo>
                    <a:pt x="175999" y="33267"/>
                  </a:lnTo>
                  <a:lnTo>
                    <a:pt x="173472" y="40793"/>
                  </a:lnTo>
                  <a:lnTo>
                    <a:pt x="172798" y="44578"/>
                  </a:lnTo>
                  <a:lnTo>
                    <a:pt x="168663" y="55557"/>
                  </a:lnTo>
                  <a:lnTo>
                    <a:pt x="165782" y="62040"/>
                  </a:lnTo>
                  <a:lnTo>
                    <a:pt x="161322" y="68902"/>
                  </a:lnTo>
                  <a:lnTo>
                    <a:pt x="155808" y="76018"/>
                  </a:lnTo>
                  <a:lnTo>
                    <a:pt x="149592" y="83301"/>
                  </a:lnTo>
                  <a:lnTo>
                    <a:pt x="132526" y="104940"/>
                  </a:lnTo>
                  <a:lnTo>
                    <a:pt x="122641" y="117822"/>
                  </a:lnTo>
                  <a:lnTo>
                    <a:pt x="114781" y="127681"/>
                  </a:lnTo>
                  <a:lnTo>
                    <a:pt x="108270" y="135523"/>
                  </a:lnTo>
                  <a:lnTo>
                    <a:pt x="102660" y="142021"/>
                  </a:lnTo>
                  <a:lnTo>
                    <a:pt x="97651" y="147623"/>
                  </a:lnTo>
                  <a:lnTo>
                    <a:pt x="88697" y="157234"/>
                  </a:lnTo>
                  <a:lnTo>
                    <a:pt x="85802" y="161576"/>
                  </a:lnTo>
                  <a:lnTo>
                    <a:pt x="82584" y="169786"/>
                  </a:lnTo>
                  <a:lnTo>
                    <a:pt x="80457" y="172483"/>
                  </a:lnTo>
                  <a:lnTo>
                    <a:pt x="77768" y="174281"/>
                  </a:lnTo>
                  <a:lnTo>
                    <a:pt x="74705" y="175480"/>
                  </a:lnTo>
                  <a:lnTo>
                    <a:pt x="73934" y="176279"/>
                  </a:lnTo>
                  <a:lnTo>
                    <a:pt x="74689" y="176812"/>
                  </a:lnTo>
                  <a:lnTo>
                    <a:pt x="78959" y="177667"/>
                  </a:lnTo>
                  <a:lnTo>
                    <a:pt x="85767" y="177815"/>
                  </a:lnTo>
                  <a:lnTo>
                    <a:pt x="88928" y="176566"/>
                  </a:lnTo>
                  <a:lnTo>
                    <a:pt x="95827" y="171791"/>
                  </a:lnTo>
                  <a:lnTo>
                    <a:pt x="103127" y="168822"/>
                  </a:lnTo>
                  <a:lnTo>
                    <a:pt x="106852" y="168031"/>
                  </a:lnTo>
                  <a:lnTo>
                    <a:pt x="114377" y="163765"/>
                  </a:lnTo>
                  <a:lnTo>
                    <a:pt x="118161" y="160849"/>
                  </a:lnTo>
                  <a:lnTo>
                    <a:pt x="125753" y="157609"/>
                  </a:lnTo>
                  <a:lnTo>
                    <a:pt x="129556" y="156745"/>
                  </a:lnTo>
                  <a:lnTo>
                    <a:pt x="134630" y="156169"/>
                  </a:lnTo>
                  <a:lnTo>
                    <a:pt x="140554" y="155785"/>
                  </a:lnTo>
                  <a:lnTo>
                    <a:pt x="152638" y="155359"/>
                  </a:lnTo>
                  <a:lnTo>
                    <a:pt x="167852" y="155119"/>
                  </a:lnTo>
                  <a:lnTo>
                    <a:pt x="209038" y="155021"/>
                  </a:lnTo>
                  <a:lnTo>
                    <a:pt x="214289" y="156290"/>
                  </a:lnTo>
                  <a:lnTo>
                    <a:pt x="220330" y="158406"/>
                  </a:lnTo>
                  <a:lnTo>
                    <a:pt x="226897" y="161087"/>
                  </a:lnTo>
                  <a:lnTo>
                    <a:pt x="232545" y="162873"/>
                  </a:lnTo>
                  <a:lnTo>
                    <a:pt x="237580" y="164065"/>
                  </a:lnTo>
                  <a:lnTo>
                    <a:pt x="242207" y="164859"/>
                  </a:lnTo>
                  <a:lnTo>
                    <a:pt x="245291" y="166658"/>
                  </a:lnTo>
                  <a:lnTo>
                    <a:pt x="247348" y="169128"/>
                  </a:lnTo>
                  <a:lnTo>
                    <a:pt x="248719" y="172044"/>
                  </a:lnTo>
                  <a:lnTo>
                    <a:pt x="250242" y="182058"/>
                  </a:lnTo>
                  <a:lnTo>
                    <a:pt x="250648" y="188285"/>
                  </a:lnTo>
                  <a:lnTo>
                    <a:pt x="252189" y="193705"/>
                  </a:lnTo>
                  <a:lnTo>
                    <a:pt x="257287" y="203116"/>
                  </a:lnTo>
                  <a:lnTo>
                    <a:pt x="257885" y="208673"/>
                  </a:lnTo>
                  <a:lnTo>
                    <a:pt x="257014" y="214918"/>
                  </a:lnTo>
                  <a:lnTo>
                    <a:pt x="255162" y="221621"/>
                  </a:lnTo>
                  <a:lnTo>
                    <a:pt x="251388" y="229900"/>
                  </a:lnTo>
                  <a:lnTo>
                    <a:pt x="246333" y="239229"/>
                  </a:lnTo>
                  <a:lnTo>
                    <a:pt x="240422" y="249258"/>
                  </a:lnTo>
                  <a:lnTo>
                    <a:pt x="227081" y="270562"/>
                  </a:lnTo>
                  <a:lnTo>
                    <a:pt x="219968" y="281577"/>
                  </a:lnTo>
                  <a:lnTo>
                    <a:pt x="213956" y="291461"/>
                  </a:lnTo>
                  <a:lnTo>
                    <a:pt x="208677" y="300590"/>
                  </a:lnTo>
                  <a:lnTo>
                    <a:pt x="203888" y="309215"/>
                  </a:lnTo>
                  <a:lnTo>
                    <a:pt x="198156" y="316236"/>
                  </a:lnTo>
                  <a:lnTo>
                    <a:pt x="191794" y="322187"/>
                  </a:lnTo>
                  <a:lnTo>
                    <a:pt x="185013" y="327424"/>
                  </a:lnTo>
                  <a:lnTo>
                    <a:pt x="179222" y="332185"/>
                  </a:lnTo>
                  <a:lnTo>
                    <a:pt x="174092" y="336629"/>
                  </a:lnTo>
                  <a:lnTo>
                    <a:pt x="169401" y="340862"/>
                  </a:lnTo>
                  <a:lnTo>
                    <a:pt x="162464" y="344954"/>
                  </a:lnTo>
                  <a:lnTo>
                    <a:pt x="154030" y="348952"/>
                  </a:lnTo>
                  <a:lnTo>
                    <a:pt x="144597" y="352887"/>
                  </a:lnTo>
                  <a:lnTo>
                    <a:pt x="135768" y="356780"/>
                  </a:lnTo>
                  <a:lnTo>
                    <a:pt x="119185" y="364493"/>
                  </a:lnTo>
                  <a:lnTo>
                    <a:pt x="112477" y="367058"/>
                  </a:lnTo>
                  <a:lnTo>
                    <a:pt x="106735" y="368768"/>
                  </a:lnTo>
                  <a:lnTo>
                    <a:pt x="101637" y="369908"/>
                  </a:lnTo>
                  <a:lnTo>
                    <a:pt x="95698" y="370668"/>
                  </a:lnTo>
                  <a:lnTo>
                    <a:pt x="89199" y="371174"/>
                  </a:lnTo>
                  <a:lnTo>
                    <a:pt x="68581" y="37218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66"/>
            <p:cNvSpPr/>
            <p:nvPr/>
          </p:nvSpPr>
          <p:spPr>
            <a:xfrm>
              <a:off x="3920490" y="5166378"/>
              <a:ext cx="273733" cy="445752"/>
            </a:xfrm>
            <a:custGeom>
              <a:avLst/>
              <a:gdLst/>
              <a:ahLst/>
              <a:cxnLst/>
              <a:rect l="0" t="0" r="0" b="0"/>
              <a:pathLst>
                <a:path w="273733" h="445752">
                  <a:moveTo>
                    <a:pt x="0" y="148572"/>
                  </a:moveTo>
                  <a:lnTo>
                    <a:pt x="0" y="122821"/>
                  </a:lnTo>
                  <a:lnTo>
                    <a:pt x="1270" y="118705"/>
                  </a:lnTo>
                  <a:lnTo>
                    <a:pt x="7855" y="106843"/>
                  </a:lnTo>
                  <a:lnTo>
                    <a:pt x="9841" y="99122"/>
                  </a:lnTo>
                  <a:lnTo>
                    <a:pt x="11640" y="96555"/>
                  </a:lnTo>
                  <a:lnTo>
                    <a:pt x="14110" y="94844"/>
                  </a:lnTo>
                  <a:lnTo>
                    <a:pt x="17027" y="93703"/>
                  </a:lnTo>
                  <a:lnTo>
                    <a:pt x="21511" y="90403"/>
                  </a:lnTo>
                  <a:lnTo>
                    <a:pt x="27040" y="85662"/>
                  </a:lnTo>
                  <a:lnTo>
                    <a:pt x="38688" y="74892"/>
                  </a:lnTo>
                  <a:lnTo>
                    <a:pt x="48098" y="65872"/>
                  </a:lnTo>
                  <a:lnTo>
                    <a:pt x="53655" y="61688"/>
                  </a:lnTo>
                  <a:lnTo>
                    <a:pt x="59900" y="57629"/>
                  </a:lnTo>
                  <a:lnTo>
                    <a:pt x="66603" y="53653"/>
                  </a:lnTo>
                  <a:lnTo>
                    <a:pt x="73612" y="48462"/>
                  </a:lnTo>
                  <a:lnTo>
                    <a:pt x="80824" y="42462"/>
                  </a:lnTo>
                  <a:lnTo>
                    <a:pt x="88173" y="35922"/>
                  </a:lnTo>
                  <a:lnTo>
                    <a:pt x="95612" y="30292"/>
                  </a:lnTo>
                  <a:lnTo>
                    <a:pt x="103111" y="25269"/>
                  </a:lnTo>
                  <a:lnTo>
                    <a:pt x="110651" y="20649"/>
                  </a:lnTo>
                  <a:lnTo>
                    <a:pt x="116947" y="16300"/>
                  </a:lnTo>
                  <a:lnTo>
                    <a:pt x="122414" y="12131"/>
                  </a:lnTo>
                  <a:lnTo>
                    <a:pt x="127329" y="8081"/>
                  </a:lnTo>
                  <a:lnTo>
                    <a:pt x="133146" y="5381"/>
                  </a:lnTo>
                  <a:lnTo>
                    <a:pt x="139564" y="3581"/>
                  </a:lnTo>
                  <a:lnTo>
                    <a:pt x="146383" y="2381"/>
                  </a:lnTo>
                  <a:lnTo>
                    <a:pt x="152199" y="1581"/>
                  </a:lnTo>
                  <a:lnTo>
                    <a:pt x="157345" y="1048"/>
                  </a:lnTo>
                  <a:lnTo>
                    <a:pt x="162047" y="693"/>
                  </a:lnTo>
                  <a:lnTo>
                    <a:pt x="166451" y="455"/>
                  </a:lnTo>
                  <a:lnTo>
                    <a:pt x="174732" y="192"/>
                  </a:lnTo>
                  <a:lnTo>
                    <a:pt x="192005" y="0"/>
                  </a:lnTo>
                  <a:lnTo>
                    <a:pt x="196672" y="3376"/>
                  </a:lnTo>
                  <a:lnTo>
                    <a:pt x="202980" y="9110"/>
                  </a:lnTo>
                  <a:lnTo>
                    <a:pt x="215050" y="20782"/>
                  </a:lnTo>
                  <a:lnTo>
                    <a:pt x="216228" y="28700"/>
                  </a:lnTo>
                  <a:lnTo>
                    <a:pt x="216751" y="39415"/>
                  </a:lnTo>
                  <a:lnTo>
                    <a:pt x="217046" y="52588"/>
                  </a:lnTo>
                  <a:lnTo>
                    <a:pt x="217114" y="60615"/>
                  </a:lnTo>
                  <a:lnTo>
                    <a:pt x="215863" y="64534"/>
                  </a:lnTo>
                  <a:lnTo>
                    <a:pt x="211086" y="72275"/>
                  </a:lnTo>
                  <a:lnTo>
                    <a:pt x="204729" y="79949"/>
                  </a:lnTo>
                  <a:lnTo>
                    <a:pt x="197671" y="88862"/>
                  </a:lnTo>
                  <a:lnTo>
                    <a:pt x="190300" y="101291"/>
                  </a:lnTo>
                  <a:lnTo>
                    <a:pt x="182791" y="111894"/>
                  </a:lnTo>
                  <a:lnTo>
                    <a:pt x="175220" y="122111"/>
                  </a:lnTo>
                  <a:lnTo>
                    <a:pt x="162548" y="143413"/>
                  </a:lnTo>
                  <a:lnTo>
                    <a:pt x="150137" y="162789"/>
                  </a:lnTo>
                  <a:lnTo>
                    <a:pt x="144541" y="170750"/>
                  </a:lnTo>
                  <a:lnTo>
                    <a:pt x="139540" y="177327"/>
                  </a:lnTo>
                  <a:lnTo>
                    <a:pt x="134937" y="182982"/>
                  </a:lnTo>
                  <a:lnTo>
                    <a:pt x="126435" y="196038"/>
                  </a:lnTo>
                  <a:lnTo>
                    <a:pt x="122390" y="203076"/>
                  </a:lnTo>
                  <a:lnTo>
                    <a:pt x="117153" y="210308"/>
                  </a:lnTo>
                  <a:lnTo>
                    <a:pt x="111122" y="217669"/>
                  </a:lnTo>
                  <a:lnTo>
                    <a:pt x="98917" y="231352"/>
                  </a:lnTo>
                  <a:lnTo>
                    <a:pt x="82750" y="248545"/>
                  </a:lnTo>
                  <a:lnTo>
                    <a:pt x="74754" y="256651"/>
                  </a:lnTo>
                  <a:lnTo>
                    <a:pt x="71426" y="258724"/>
                  </a:lnTo>
                  <a:lnTo>
                    <a:pt x="64341" y="261029"/>
                  </a:lnTo>
                  <a:lnTo>
                    <a:pt x="59281" y="262325"/>
                  </a:lnTo>
                  <a:lnTo>
                    <a:pt x="59840" y="262507"/>
                  </a:lnTo>
                  <a:lnTo>
                    <a:pt x="63848" y="262710"/>
                  </a:lnTo>
                  <a:lnTo>
                    <a:pt x="65426" y="261494"/>
                  </a:lnTo>
                  <a:lnTo>
                    <a:pt x="66477" y="259413"/>
                  </a:lnTo>
                  <a:lnTo>
                    <a:pt x="67178" y="256756"/>
                  </a:lnTo>
                  <a:lnTo>
                    <a:pt x="71343" y="250417"/>
                  </a:lnTo>
                  <a:lnTo>
                    <a:pt x="74232" y="246948"/>
                  </a:lnTo>
                  <a:lnTo>
                    <a:pt x="79968" y="240826"/>
                  </a:lnTo>
                  <a:lnTo>
                    <a:pt x="96501" y="223864"/>
                  </a:lnTo>
                  <a:lnTo>
                    <a:pt x="106244" y="216546"/>
                  </a:lnTo>
                  <a:lnTo>
                    <a:pt x="116549" y="210398"/>
                  </a:lnTo>
                  <a:lnTo>
                    <a:pt x="127229" y="205029"/>
                  </a:lnTo>
                  <a:lnTo>
                    <a:pt x="135620" y="200180"/>
                  </a:lnTo>
                  <a:lnTo>
                    <a:pt x="142483" y="195677"/>
                  </a:lnTo>
                  <a:lnTo>
                    <a:pt x="148329" y="191405"/>
                  </a:lnTo>
                  <a:lnTo>
                    <a:pt x="153496" y="187287"/>
                  </a:lnTo>
                  <a:lnTo>
                    <a:pt x="158210" y="183272"/>
                  </a:lnTo>
                  <a:lnTo>
                    <a:pt x="162623" y="179325"/>
                  </a:lnTo>
                  <a:lnTo>
                    <a:pt x="168105" y="175424"/>
                  </a:lnTo>
                  <a:lnTo>
                    <a:pt x="174300" y="171553"/>
                  </a:lnTo>
                  <a:lnTo>
                    <a:pt x="180970" y="167703"/>
                  </a:lnTo>
                  <a:lnTo>
                    <a:pt x="187956" y="165136"/>
                  </a:lnTo>
                  <a:lnTo>
                    <a:pt x="195154" y="163424"/>
                  </a:lnTo>
                  <a:lnTo>
                    <a:pt x="202493" y="162283"/>
                  </a:lnTo>
                  <a:lnTo>
                    <a:pt x="209925" y="161523"/>
                  </a:lnTo>
                  <a:lnTo>
                    <a:pt x="217420" y="161015"/>
                  </a:lnTo>
                  <a:lnTo>
                    <a:pt x="224956" y="160677"/>
                  </a:lnTo>
                  <a:lnTo>
                    <a:pt x="240104" y="160302"/>
                  </a:lnTo>
                  <a:lnTo>
                    <a:pt x="247699" y="160202"/>
                  </a:lnTo>
                  <a:lnTo>
                    <a:pt x="252763" y="161405"/>
                  </a:lnTo>
                  <a:lnTo>
                    <a:pt x="256138" y="163477"/>
                  </a:lnTo>
                  <a:lnTo>
                    <a:pt x="261159" y="170436"/>
                  </a:lnTo>
                  <a:lnTo>
                    <a:pt x="267624" y="181995"/>
                  </a:lnTo>
                  <a:lnTo>
                    <a:pt x="271344" y="192213"/>
                  </a:lnTo>
                  <a:lnTo>
                    <a:pt x="272997" y="203528"/>
                  </a:lnTo>
                  <a:lnTo>
                    <a:pt x="273438" y="211879"/>
                  </a:lnTo>
                  <a:lnTo>
                    <a:pt x="273732" y="221257"/>
                  </a:lnTo>
                  <a:lnTo>
                    <a:pt x="272658" y="231318"/>
                  </a:lnTo>
                  <a:lnTo>
                    <a:pt x="270672" y="241836"/>
                  </a:lnTo>
                  <a:lnTo>
                    <a:pt x="268078" y="252658"/>
                  </a:lnTo>
                  <a:lnTo>
                    <a:pt x="265078" y="262412"/>
                  </a:lnTo>
                  <a:lnTo>
                    <a:pt x="261809" y="271455"/>
                  </a:lnTo>
                  <a:lnTo>
                    <a:pt x="258359" y="280024"/>
                  </a:lnTo>
                  <a:lnTo>
                    <a:pt x="254789" y="288276"/>
                  </a:lnTo>
                  <a:lnTo>
                    <a:pt x="247436" y="304219"/>
                  </a:lnTo>
                  <a:lnTo>
                    <a:pt x="228572" y="342807"/>
                  </a:lnTo>
                  <a:lnTo>
                    <a:pt x="224770" y="350452"/>
                  </a:lnTo>
                  <a:lnTo>
                    <a:pt x="217161" y="362333"/>
                  </a:lnTo>
                  <a:lnTo>
                    <a:pt x="209546" y="373116"/>
                  </a:lnTo>
                  <a:lnTo>
                    <a:pt x="201928" y="386376"/>
                  </a:lnTo>
                  <a:lnTo>
                    <a:pt x="194309" y="397349"/>
                  </a:lnTo>
                  <a:lnTo>
                    <a:pt x="186689" y="406459"/>
                  </a:lnTo>
                  <a:lnTo>
                    <a:pt x="179069" y="414741"/>
                  </a:lnTo>
                  <a:lnTo>
                    <a:pt x="175260" y="417458"/>
                  </a:lnTo>
                  <a:lnTo>
                    <a:pt x="167639" y="420477"/>
                  </a:lnTo>
                  <a:lnTo>
                    <a:pt x="160019" y="425205"/>
                  </a:lnTo>
                  <a:lnTo>
                    <a:pt x="156210" y="428244"/>
                  </a:lnTo>
                  <a:lnTo>
                    <a:pt x="152400" y="430270"/>
                  </a:lnTo>
                  <a:lnTo>
                    <a:pt x="144780" y="432520"/>
                  </a:lnTo>
                  <a:lnTo>
                    <a:pt x="142240" y="434391"/>
                  </a:lnTo>
                  <a:lnTo>
                    <a:pt x="140546" y="436908"/>
                  </a:lnTo>
                  <a:lnTo>
                    <a:pt x="139418" y="439856"/>
                  </a:lnTo>
                  <a:lnTo>
                    <a:pt x="137395" y="441821"/>
                  </a:lnTo>
                  <a:lnTo>
                    <a:pt x="134776" y="443131"/>
                  </a:lnTo>
                  <a:lnTo>
                    <a:pt x="125730" y="44575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67"/>
            <p:cNvSpPr/>
            <p:nvPr/>
          </p:nvSpPr>
          <p:spPr>
            <a:xfrm>
              <a:off x="4263390" y="5218772"/>
              <a:ext cx="274320" cy="530347"/>
            </a:xfrm>
            <a:custGeom>
              <a:avLst/>
              <a:gdLst/>
              <a:ahLst/>
              <a:cxnLst/>
              <a:rect l="0" t="0" r="0" b="0"/>
              <a:pathLst>
                <a:path w="274320" h="530347">
                  <a:moveTo>
                    <a:pt x="0" y="27597"/>
                  </a:moveTo>
                  <a:lnTo>
                    <a:pt x="6068" y="39733"/>
                  </a:lnTo>
                  <a:lnTo>
                    <a:pt x="9046" y="49078"/>
                  </a:lnTo>
                  <a:lnTo>
                    <a:pt x="10723" y="64865"/>
                  </a:lnTo>
                  <a:lnTo>
                    <a:pt x="11116" y="77181"/>
                  </a:lnTo>
                  <a:lnTo>
                    <a:pt x="11368" y="95435"/>
                  </a:lnTo>
                  <a:lnTo>
                    <a:pt x="11417" y="117339"/>
                  </a:lnTo>
                  <a:lnTo>
                    <a:pt x="12692" y="122985"/>
                  </a:lnTo>
                  <a:lnTo>
                    <a:pt x="20552" y="138270"/>
                  </a:lnTo>
                  <a:lnTo>
                    <a:pt x="27337" y="151292"/>
                  </a:lnTo>
                  <a:lnTo>
                    <a:pt x="31200" y="162160"/>
                  </a:lnTo>
                  <a:lnTo>
                    <a:pt x="32230" y="166835"/>
                  </a:lnTo>
                  <a:lnTo>
                    <a:pt x="34186" y="169952"/>
                  </a:lnTo>
                  <a:lnTo>
                    <a:pt x="36761" y="172031"/>
                  </a:lnTo>
                  <a:lnTo>
                    <a:pt x="39747" y="173416"/>
                  </a:lnTo>
                  <a:lnTo>
                    <a:pt x="46452" y="174956"/>
                  </a:lnTo>
                  <a:lnTo>
                    <a:pt x="55036" y="175944"/>
                  </a:lnTo>
                  <a:lnTo>
                    <a:pt x="62592" y="176116"/>
                  </a:lnTo>
                  <a:lnTo>
                    <a:pt x="72873" y="176166"/>
                  </a:lnTo>
                  <a:lnTo>
                    <a:pt x="75252" y="174903"/>
                  </a:lnTo>
                  <a:lnTo>
                    <a:pt x="76838" y="172791"/>
                  </a:lnTo>
                  <a:lnTo>
                    <a:pt x="77895" y="170113"/>
                  </a:lnTo>
                  <a:lnTo>
                    <a:pt x="85451" y="160277"/>
                  </a:lnTo>
                  <a:lnTo>
                    <a:pt x="92165" y="153029"/>
                  </a:lnTo>
                  <a:lnTo>
                    <a:pt x="99382" y="144305"/>
                  </a:lnTo>
                  <a:lnTo>
                    <a:pt x="106823" y="131961"/>
                  </a:lnTo>
                  <a:lnTo>
                    <a:pt x="114363" y="118008"/>
                  </a:lnTo>
                  <a:lnTo>
                    <a:pt x="120678" y="104610"/>
                  </a:lnTo>
                  <a:lnTo>
                    <a:pt x="124233" y="89927"/>
                  </a:lnTo>
                  <a:lnTo>
                    <a:pt x="125286" y="76264"/>
                  </a:lnTo>
                  <a:lnTo>
                    <a:pt x="125598" y="57962"/>
                  </a:lnTo>
                  <a:lnTo>
                    <a:pt x="125671" y="48290"/>
                  </a:lnTo>
                  <a:lnTo>
                    <a:pt x="129090" y="36371"/>
                  </a:lnTo>
                  <a:lnTo>
                    <a:pt x="131780" y="29636"/>
                  </a:lnTo>
                  <a:lnTo>
                    <a:pt x="132303" y="23876"/>
                  </a:lnTo>
                  <a:lnTo>
                    <a:pt x="131382" y="18767"/>
                  </a:lnTo>
                  <a:lnTo>
                    <a:pt x="128242" y="9703"/>
                  </a:lnTo>
                  <a:lnTo>
                    <a:pt x="126474" y="0"/>
                  </a:lnTo>
                  <a:lnTo>
                    <a:pt x="126226" y="309"/>
                  </a:lnTo>
                  <a:lnTo>
                    <a:pt x="125828" y="3863"/>
                  </a:lnTo>
                  <a:lnTo>
                    <a:pt x="131826" y="16614"/>
                  </a:lnTo>
                  <a:lnTo>
                    <a:pt x="134789" y="26103"/>
                  </a:lnTo>
                  <a:lnTo>
                    <a:pt x="135579" y="30411"/>
                  </a:lnTo>
                  <a:lnTo>
                    <a:pt x="139844" y="38585"/>
                  </a:lnTo>
                  <a:lnTo>
                    <a:pt x="142759" y="42542"/>
                  </a:lnTo>
                  <a:lnTo>
                    <a:pt x="145998" y="50326"/>
                  </a:lnTo>
                  <a:lnTo>
                    <a:pt x="146862" y="54180"/>
                  </a:lnTo>
                  <a:lnTo>
                    <a:pt x="151208" y="61849"/>
                  </a:lnTo>
                  <a:lnTo>
                    <a:pt x="154145" y="65672"/>
                  </a:lnTo>
                  <a:lnTo>
                    <a:pt x="157374" y="73300"/>
                  </a:lnTo>
                  <a:lnTo>
                    <a:pt x="160796" y="83466"/>
                  </a:lnTo>
                  <a:lnTo>
                    <a:pt x="164347" y="95323"/>
                  </a:lnTo>
                  <a:lnTo>
                    <a:pt x="167984" y="105768"/>
                  </a:lnTo>
                  <a:lnTo>
                    <a:pt x="171679" y="115271"/>
                  </a:lnTo>
                  <a:lnTo>
                    <a:pt x="175413" y="124147"/>
                  </a:lnTo>
                  <a:lnTo>
                    <a:pt x="179172" y="135144"/>
                  </a:lnTo>
                  <a:lnTo>
                    <a:pt x="182948" y="147555"/>
                  </a:lnTo>
                  <a:lnTo>
                    <a:pt x="186735" y="160909"/>
                  </a:lnTo>
                  <a:lnTo>
                    <a:pt x="190530" y="172352"/>
                  </a:lnTo>
                  <a:lnTo>
                    <a:pt x="194330" y="182520"/>
                  </a:lnTo>
                  <a:lnTo>
                    <a:pt x="198133" y="191839"/>
                  </a:lnTo>
                  <a:lnTo>
                    <a:pt x="201938" y="203132"/>
                  </a:lnTo>
                  <a:lnTo>
                    <a:pt x="205746" y="215741"/>
                  </a:lnTo>
                  <a:lnTo>
                    <a:pt x="209554" y="229226"/>
                  </a:lnTo>
                  <a:lnTo>
                    <a:pt x="213362" y="244567"/>
                  </a:lnTo>
                  <a:lnTo>
                    <a:pt x="220981" y="278545"/>
                  </a:lnTo>
                  <a:lnTo>
                    <a:pt x="224791" y="293956"/>
                  </a:lnTo>
                  <a:lnTo>
                    <a:pt x="228600" y="308040"/>
                  </a:lnTo>
                  <a:lnTo>
                    <a:pt x="232410" y="321239"/>
                  </a:lnTo>
                  <a:lnTo>
                    <a:pt x="234950" y="332579"/>
                  </a:lnTo>
                  <a:lnTo>
                    <a:pt x="236643" y="342678"/>
                  </a:lnTo>
                  <a:lnTo>
                    <a:pt x="237772" y="351951"/>
                  </a:lnTo>
                  <a:lnTo>
                    <a:pt x="238524" y="360673"/>
                  </a:lnTo>
                  <a:lnTo>
                    <a:pt x="239361" y="377138"/>
                  </a:lnTo>
                  <a:lnTo>
                    <a:pt x="239942" y="452276"/>
                  </a:lnTo>
                  <a:lnTo>
                    <a:pt x="239971" y="463116"/>
                  </a:lnTo>
                  <a:lnTo>
                    <a:pt x="238720" y="471613"/>
                  </a:lnTo>
                  <a:lnTo>
                    <a:pt x="233944" y="484441"/>
                  </a:lnTo>
                  <a:lnTo>
                    <a:pt x="230975" y="497763"/>
                  </a:lnTo>
                  <a:lnTo>
                    <a:pt x="230183" y="504871"/>
                  </a:lnTo>
                  <a:lnTo>
                    <a:pt x="228385" y="509610"/>
                  </a:lnTo>
                  <a:lnTo>
                    <a:pt x="225917" y="512769"/>
                  </a:lnTo>
                  <a:lnTo>
                    <a:pt x="223001" y="514875"/>
                  </a:lnTo>
                  <a:lnTo>
                    <a:pt x="221057" y="517549"/>
                  </a:lnTo>
                  <a:lnTo>
                    <a:pt x="218898" y="523907"/>
                  </a:lnTo>
                  <a:lnTo>
                    <a:pt x="217052" y="526111"/>
                  </a:lnTo>
                  <a:lnTo>
                    <a:pt x="214551" y="527579"/>
                  </a:lnTo>
                  <a:lnTo>
                    <a:pt x="208386" y="529212"/>
                  </a:lnTo>
                  <a:lnTo>
                    <a:pt x="201413" y="529937"/>
                  </a:lnTo>
                  <a:lnTo>
                    <a:pt x="194080" y="530260"/>
                  </a:lnTo>
                  <a:lnTo>
                    <a:pt x="190346" y="530346"/>
                  </a:lnTo>
                  <a:lnTo>
                    <a:pt x="187858" y="529133"/>
                  </a:lnTo>
                  <a:lnTo>
                    <a:pt x="186198" y="527054"/>
                  </a:lnTo>
                  <a:lnTo>
                    <a:pt x="185092" y="524398"/>
                  </a:lnTo>
                  <a:lnTo>
                    <a:pt x="183085" y="522628"/>
                  </a:lnTo>
                  <a:lnTo>
                    <a:pt x="180476" y="521448"/>
                  </a:lnTo>
                  <a:lnTo>
                    <a:pt x="177467" y="520661"/>
                  </a:lnTo>
                  <a:lnTo>
                    <a:pt x="175461" y="518866"/>
                  </a:lnTo>
                  <a:lnTo>
                    <a:pt x="174124" y="516400"/>
                  </a:lnTo>
                  <a:lnTo>
                    <a:pt x="173232" y="513486"/>
                  </a:lnTo>
                  <a:lnTo>
                    <a:pt x="168855" y="506861"/>
                  </a:lnTo>
                  <a:lnTo>
                    <a:pt x="165910" y="503317"/>
                  </a:lnTo>
                  <a:lnTo>
                    <a:pt x="162638" y="489218"/>
                  </a:lnTo>
                  <a:lnTo>
                    <a:pt x="161765" y="480125"/>
                  </a:lnTo>
                  <a:lnTo>
                    <a:pt x="161183" y="470252"/>
                  </a:lnTo>
                  <a:lnTo>
                    <a:pt x="160537" y="449123"/>
                  </a:lnTo>
                  <a:lnTo>
                    <a:pt x="161634" y="439424"/>
                  </a:lnTo>
                  <a:lnTo>
                    <a:pt x="163636" y="430419"/>
                  </a:lnTo>
                  <a:lnTo>
                    <a:pt x="166241" y="421875"/>
                  </a:lnTo>
                  <a:lnTo>
                    <a:pt x="169134" y="405609"/>
                  </a:lnTo>
                  <a:lnTo>
                    <a:pt x="171691" y="389912"/>
                  </a:lnTo>
                  <a:lnTo>
                    <a:pt x="177060" y="374469"/>
                  </a:lnTo>
                  <a:lnTo>
                    <a:pt x="193291" y="333292"/>
                  </a:lnTo>
                  <a:lnTo>
                    <a:pt x="198710" y="321564"/>
                  </a:lnTo>
                  <a:lnTo>
                    <a:pt x="203593" y="312475"/>
                  </a:lnTo>
                  <a:lnTo>
                    <a:pt x="208119" y="305146"/>
                  </a:lnTo>
                  <a:lnTo>
                    <a:pt x="216534" y="293615"/>
                  </a:lnTo>
                  <a:lnTo>
                    <a:pt x="224507" y="284258"/>
                  </a:lnTo>
                  <a:lnTo>
                    <a:pt x="232284" y="275865"/>
                  </a:lnTo>
                  <a:lnTo>
                    <a:pt x="249191" y="258510"/>
                  </a:lnTo>
                  <a:lnTo>
                    <a:pt x="251217" y="257739"/>
                  </a:lnTo>
                  <a:lnTo>
                    <a:pt x="258867" y="256654"/>
                  </a:lnTo>
                  <a:lnTo>
                    <a:pt x="261102" y="256400"/>
                  </a:lnTo>
                  <a:lnTo>
                    <a:pt x="261698" y="257603"/>
                  </a:lnTo>
                  <a:lnTo>
                    <a:pt x="262732" y="266056"/>
                  </a:lnTo>
                  <a:lnTo>
                    <a:pt x="266206" y="270316"/>
                  </a:lnTo>
                  <a:lnTo>
                    <a:pt x="274319" y="279057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251710" y="4274980"/>
            <a:ext cx="285705" cy="182714"/>
            <a:chOff x="2251710" y="4274980"/>
            <a:chExt cx="285705" cy="182714"/>
          </a:xfrm>
        </p:grpSpPr>
        <p:sp>
          <p:nvSpPr>
            <p:cNvPr id="88" name="SMARTPenAnnotation68"/>
            <p:cNvSpPr/>
            <p:nvPr/>
          </p:nvSpPr>
          <p:spPr>
            <a:xfrm>
              <a:off x="2251710" y="4309152"/>
              <a:ext cx="160021" cy="148542"/>
            </a:xfrm>
            <a:custGeom>
              <a:avLst/>
              <a:gdLst/>
              <a:ahLst/>
              <a:cxnLst/>
              <a:rect l="0" t="0" r="0" b="0"/>
              <a:pathLst>
                <a:path w="160021" h="148542">
                  <a:moveTo>
                    <a:pt x="0" y="57107"/>
                  </a:moveTo>
                  <a:lnTo>
                    <a:pt x="0" y="51040"/>
                  </a:lnTo>
                  <a:lnTo>
                    <a:pt x="1270" y="49252"/>
                  </a:lnTo>
                  <a:lnTo>
                    <a:pt x="3386" y="48061"/>
                  </a:lnTo>
                  <a:lnTo>
                    <a:pt x="6067" y="47266"/>
                  </a:lnTo>
                  <a:lnTo>
                    <a:pt x="7855" y="45467"/>
                  </a:lnTo>
                  <a:lnTo>
                    <a:pt x="9046" y="42997"/>
                  </a:lnTo>
                  <a:lnTo>
                    <a:pt x="9841" y="40080"/>
                  </a:lnTo>
                  <a:lnTo>
                    <a:pt x="11640" y="36866"/>
                  </a:lnTo>
                  <a:lnTo>
                    <a:pt x="14110" y="33453"/>
                  </a:lnTo>
                  <a:lnTo>
                    <a:pt x="17026" y="29908"/>
                  </a:lnTo>
                  <a:lnTo>
                    <a:pt x="18971" y="26274"/>
                  </a:lnTo>
                  <a:lnTo>
                    <a:pt x="20267" y="22582"/>
                  </a:lnTo>
                  <a:lnTo>
                    <a:pt x="21131" y="18851"/>
                  </a:lnTo>
                  <a:lnTo>
                    <a:pt x="22977" y="16363"/>
                  </a:lnTo>
                  <a:lnTo>
                    <a:pt x="25478" y="14704"/>
                  </a:lnTo>
                  <a:lnTo>
                    <a:pt x="32549" y="12043"/>
                  </a:lnTo>
                  <a:lnTo>
                    <a:pt x="33129" y="10554"/>
                  </a:lnTo>
                  <a:lnTo>
                    <a:pt x="33516" y="8292"/>
                  </a:lnTo>
                  <a:lnTo>
                    <a:pt x="33774" y="5514"/>
                  </a:lnTo>
                  <a:lnTo>
                    <a:pt x="35216" y="3662"/>
                  </a:lnTo>
                  <a:lnTo>
                    <a:pt x="37447" y="2427"/>
                  </a:lnTo>
                  <a:lnTo>
                    <a:pt x="40205" y="1604"/>
                  </a:lnTo>
                  <a:lnTo>
                    <a:pt x="43313" y="1055"/>
                  </a:lnTo>
                  <a:lnTo>
                    <a:pt x="46655" y="689"/>
                  </a:lnTo>
                  <a:lnTo>
                    <a:pt x="50153" y="445"/>
                  </a:lnTo>
                  <a:lnTo>
                    <a:pt x="53755" y="283"/>
                  </a:lnTo>
                  <a:lnTo>
                    <a:pt x="61144" y="102"/>
                  </a:lnTo>
                  <a:lnTo>
                    <a:pt x="72445" y="0"/>
                  </a:lnTo>
                  <a:lnTo>
                    <a:pt x="74966" y="1256"/>
                  </a:lnTo>
                  <a:lnTo>
                    <a:pt x="76647" y="3363"/>
                  </a:lnTo>
                  <a:lnTo>
                    <a:pt x="77768" y="6038"/>
                  </a:lnTo>
                  <a:lnTo>
                    <a:pt x="78515" y="9091"/>
                  </a:lnTo>
                  <a:lnTo>
                    <a:pt x="79013" y="12397"/>
                  </a:lnTo>
                  <a:lnTo>
                    <a:pt x="79345" y="15870"/>
                  </a:lnTo>
                  <a:lnTo>
                    <a:pt x="79567" y="19456"/>
                  </a:lnTo>
                  <a:lnTo>
                    <a:pt x="79813" y="26827"/>
                  </a:lnTo>
                  <a:lnTo>
                    <a:pt x="78608" y="31841"/>
                  </a:lnTo>
                  <a:lnTo>
                    <a:pt x="76536" y="37722"/>
                  </a:lnTo>
                  <a:lnTo>
                    <a:pt x="73883" y="44184"/>
                  </a:lnTo>
                  <a:lnTo>
                    <a:pt x="70845" y="52302"/>
                  </a:lnTo>
                  <a:lnTo>
                    <a:pt x="59204" y="85496"/>
                  </a:lnTo>
                  <a:lnTo>
                    <a:pt x="57249" y="88733"/>
                  </a:lnTo>
                  <a:lnTo>
                    <a:pt x="54676" y="92162"/>
                  </a:lnTo>
                  <a:lnTo>
                    <a:pt x="51691" y="95717"/>
                  </a:lnTo>
                  <a:lnTo>
                    <a:pt x="49700" y="99357"/>
                  </a:lnTo>
                  <a:lnTo>
                    <a:pt x="48373" y="103054"/>
                  </a:lnTo>
                  <a:lnTo>
                    <a:pt x="47489" y="106788"/>
                  </a:lnTo>
                  <a:lnTo>
                    <a:pt x="45629" y="111818"/>
                  </a:lnTo>
                  <a:lnTo>
                    <a:pt x="43119" y="117711"/>
                  </a:lnTo>
                  <a:lnTo>
                    <a:pt x="40176" y="124180"/>
                  </a:lnTo>
                  <a:lnTo>
                    <a:pt x="36944" y="129762"/>
                  </a:lnTo>
                  <a:lnTo>
                    <a:pt x="33519" y="134754"/>
                  </a:lnTo>
                  <a:lnTo>
                    <a:pt x="23044" y="148308"/>
                  </a:lnTo>
                  <a:lnTo>
                    <a:pt x="26328" y="148441"/>
                  </a:lnTo>
                  <a:lnTo>
                    <a:pt x="53506" y="148541"/>
                  </a:lnTo>
                  <a:lnTo>
                    <a:pt x="55991" y="147273"/>
                  </a:lnTo>
                  <a:lnTo>
                    <a:pt x="58917" y="145158"/>
                  </a:lnTo>
                  <a:lnTo>
                    <a:pt x="62138" y="142478"/>
                  </a:lnTo>
                  <a:lnTo>
                    <a:pt x="66825" y="139421"/>
                  </a:lnTo>
                  <a:lnTo>
                    <a:pt x="72490" y="136113"/>
                  </a:lnTo>
                  <a:lnTo>
                    <a:pt x="78807" y="132638"/>
                  </a:lnTo>
                  <a:lnTo>
                    <a:pt x="84287" y="130321"/>
                  </a:lnTo>
                  <a:lnTo>
                    <a:pt x="89212" y="128777"/>
                  </a:lnTo>
                  <a:lnTo>
                    <a:pt x="93764" y="127747"/>
                  </a:lnTo>
                  <a:lnTo>
                    <a:pt x="98069" y="125790"/>
                  </a:lnTo>
                  <a:lnTo>
                    <a:pt x="102209" y="123216"/>
                  </a:lnTo>
                  <a:lnTo>
                    <a:pt x="106240" y="120230"/>
                  </a:lnTo>
                  <a:lnTo>
                    <a:pt x="110196" y="118239"/>
                  </a:lnTo>
                  <a:lnTo>
                    <a:pt x="114104" y="116912"/>
                  </a:lnTo>
                  <a:lnTo>
                    <a:pt x="117979" y="116027"/>
                  </a:lnTo>
                  <a:lnTo>
                    <a:pt x="121833" y="114167"/>
                  </a:lnTo>
                  <a:lnTo>
                    <a:pt x="125672" y="111657"/>
                  </a:lnTo>
                  <a:lnTo>
                    <a:pt x="134890" y="104572"/>
                  </a:lnTo>
                  <a:lnTo>
                    <a:pt x="138187" y="102720"/>
                  </a:lnTo>
                  <a:lnTo>
                    <a:pt x="160020" y="91398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69"/>
            <p:cNvSpPr/>
            <p:nvPr/>
          </p:nvSpPr>
          <p:spPr>
            <a:xfrm>
              <a:off x="2434589" y="4274980"/>
              <a:ext cx="102826" cy="112496"/>
            </a:xfrm>
            <a:custGeom>
              <a:avLst/>
              <a:gdLst/>
              <a:ahLst/>
              <a:cxnLst/>
              <a:rect l="0" t="0" r="0" b="0"/>
              <a:pathLst>
                <a:path w="102826" h="112496">
                  <a:moveTo>
                    <a:pt x="11431" y="11270"/>
                  </a:moveTo>
                  <a:lnTo>
                    <a:pt x="11431" y="4684"/>
                  </a:lnTo>
                  <a:lnTo>
                    <a:pt x="11431" y="76230"/>
                  </a:lnTo>
                  <a:lnTo>
                    <a:pt x="12701" y="78706"/>
                  </a:lnTo>
                  <a:lnTo>
                    <a:pt x="14817" y="81627"/>
                  </a:lnTo>
                  <a:lnTo>
                    <a:pt x="17498" y="84845"/>
                  </a:lnTo>
                  <a:lnTo>
                    <a:pt x="19286" y="88260"/>
                  </a:lnTo>
                  <a:lnTo>
                    <a:pt x="20478" y="91806"/>
                  </a:lnTo>
                  <a:lnTo>
                    <a:pt x="21272" y="95441"/>
                  </a:lnTo>
                  <a:lnTo>
                    <a:pt x="23071" y="97864"/>
                  </a:lnTo>
                  <a:lnTo>
                    <a:pt x="25541" y="99479"/>
                  </a:lnTo>
                  <a:lnTo>
                    <a:pt x="32562" y="102071"/>
                  </a:lnTo>
                  <a:lnTo>
                    <a:pt x="34408" y="103554"/>
                  </a:lnTo>
                  <a:lnTo>
                    <a:pt x="36909" y="105813"/>
                  </a:lnTo>
                  <a:lnTo>
                    <a:pt x="39846" y="108588"/>
                  </a:lnTo>
                  <a:lnTo>
                    <a:pt x="43074" y="110439"/>
                  </a:lnTo>
                  <a:lnTo>
                    <a:pt x="46496" y="111672"/>
                  </a:lnTo>
                  <a:lnTo>
                    <a:pt x="50048" y="112495"/>
                  </a:lnTo>
                  <a:lnTo>
                    <a:pt x="52415" y="111773"/>
                  </a:lnTo>
                  <a:lnTo>
                    <a:pt x="53994" y="110022"/>
                  </a:lnTo>
                  <a:lnTo>
                    <a:pt x="55046" y="107585"/>
                  </a:lnTo>
                  <a:lnTo>
                    <a:pt x="57018" y="105959"/>
                  </a:lnTo>
                  <a:lnTo>
                    <a:pt x="59602" y="104876"/>
                  </a:lnTo>
                  <a:lnTo>
                    <a:pt x="62595" y="104154"/>
                  </a:lnTo>
                  <a:lnTo>
                    <a:pt x="65860" y="103672"/>
                  </a:lnTo>
                  <a:lnTo>
                    <a:pt x="69307" y="103351"/>
                  </a:lnTo>
                  <a:lnTo>
                    <a:pt x="72875" y="103138"/>
                  </a:lnTo>
                  <a:lnTo>
                    <a:pt x="75253" y="101725"/>
                  </a:lnTo>
                  <a:lnTo>
                    <a:pt x="76839" y="99513"/>
                  </a:lnTo>
                  <a:lnTo>
                    <a:pt x="77896" y="96769"/>
                  </a:lnTo>
                  <a:lnTo>
                    <a:pt x="79871" y="93669"/>
                  </a:lnTo>
                  <a:lnTo>
                    <a:pt x="82457" y="90333"/>
                  </a:lnTo>
                  <a:lnTo>
                    <a:pt x="89666" y="81920"/>
                  </a:lnTo>
                  <a:lnTo>
                    <a:pt x="94039" y="77383"/>
                  </a:lnTo>
                  <a:lnTo>
                    <a:pt x="101126" y="70190"/>
                  </a:lnTo>
                  <a:lnTo>
                    <a:pt x="101707" y="68330"/>
                  </a:lnTo>
                  <a:lnTo>
                    <a:pt x="102095" y="65820"/>
                  </a:lnTo>
                  <a:lnTo>
                    <a:pt x="102354" y="62876"/>
                  </a:lnTo>
                  <a:lnTo>
                    <a:pt x="102526" y="59644"/>
                  </a:lnTo>
                  <a:lnTo>
                    <a:pt x="102717" y="52666"/>
                  </a:lnTo>
                  <a:lnTo>
                    <a:pt x="102825" y="35530"/>
                  </a:lnTo>
                  <a:lnTo>
                    <a:pt x="101570" y="29983"/>
                  </a:lnTo>
                  <a:lnTo>
                    <a:pt x="99464" y="25015"/>
                  </a:lnTo>
                  <a:lnTo>
                    <a:pt x="96790" y="20433"/>
                  </a:lnTo>
                  <a:lnTo>
                    <a:pt x="93736" y="17378"/>
                  </a:lnTo>
                  <a:lnTo>
                    <a:pt x="90431" y="15342"/>
                  </a:lnTo>
                  <a:lnTo>
                    <a:pt x="86958" y="13984"/>
                  </a:lnTo>
                  <a:lnTo>
                    <a:pt x="84642" y="11810"/>
                  </a:lnTo>
                  <a:lnTo>
                    <a:pt x="83098" y="9090"/>
                  </a:lnTo>
                  <a:lnTo>
                    <a:pt x="82069" y="6006"/>
                  </a:lnTo>
                  <a:lnTo>
                    <a:pt x="80113" y="3951"/>
                  </a:lnTo>
                  <a:lnTo>
                    <a:pt x="77539" y="2580"/>
                  </a:lnTo>
                  <a:lnTo>
                    <a:pt x="70350" y="381"/>
                  </a:lnTo>
                  <a:lnTo>
                    <a:pt x="68490" y="200"/>
                  </a:lnTo>
                  <a:lnTo>
                    <a:pt x="65980" y="80"/>
                  </a:lnTo>
                  <a:lnTo>
                    <a:pt x="63037" y="0"/>
                  </a:lnTo>
                  <a:lnTo>
                    <a:pt x="57265" y="1217"/>
                  </a:lnTo>
                  <a:lnTo>
                    <a:pt x="49607" y="3298"/>
                  </a:lnTo>
                  <a:lnTo>
                    <a:pt x="40692" y="5955"/>
                  </a:lnTo>
                  <a:lnTo>
                    <a:pt x="33478" y="7726"/>
                  </a:lnTo>
                  <a:lnTo>
                    <a:pt x="27399" y="8908"/>
                  </a:lnTo>
                  <a:lnTo>
                    <a:pt x="22076" y="9695"/>
                  </a:lnTo>
                  <a:lnTo>
                    <a:pt x="17258" y="10220"/>
                  </a:lnTo>
                  <a:lnTo>
                    <a:pt x="12775" y="10570"/>
                  </a:lnTo>
                  <a:lnTo>
                    <a:pt x="8517" y="10803"/>
                  </a:lnTo>
                  <a:lnTo>
                    <a:pt x="5678" y="12228"/>
                  </a:lnTo>
                  <a:lnTo>
                    <a:pt x="3786" y="14449"/>
                  </a:lnTo>
                  <a:lnTo>
                    <a:pt x="0" y="22699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430393" y="3097529"/>
            <a:ext cx="248183" cy="216494"/>
            <a:chOff x="1430393" y="3097529"/>
            <a:chExt cx="248183" cy="216494"/>
          </a:xfrm>
        </p:grpSpPr>
        <p:sp>
          <p:nvSpPr>
            <p:cNvPr id="92" name="SMARTPenAnnotation70"/>
            <p:cNvSpPr/>
            <p:nvPr/>
          </p:nvSpPr>
          <p:spPr>
            <a:xfrm>
              <a:off x="1430393" y="3097529"/>
              <a:ext cx="124088" cy="216494"/>
            </a:xfrm>
            <a:custGeom>
              <a:avLst/>
              <a:gdLst/>
              <a:ahLst/>
              <a:cxnLst/>
              <a:rect l="0" t="0" r="0" b="0"/>
              <a:pathLst>
                <a:path w="124088" h="216494">
                  <a:moveTo>
                    <a:pt x="66937" y="0"/>
                  </a:moveTo>
                  <a:lnTo>
                    <a:pt x="60869" y="6068"/>
                  </a:lnTo>
                  <a:lnTo>
                    <a:pt x="57811" y="7856"/>
                  </a:lnTo>
                  <a:lnTo>
                    <a:pt x="54503" y="9047"/>
                  </a:lnTo>
                  <a:lnTo>
                    <a:pt x="51028" y="9841"/>
                  </a:lnTo>
                  <a:lnTo>
                    <a:pt x="48711" y="11641"/>
                  </a:lnTo>
                  <a:lnTo>
                    <a:pt x="47166" y="14111"/>
                  </a:lnTo>
                  <a:lnTo>
                    <a:pt x="46136" y="17027"/>
                  </a:lnTo>
                  <a:lnTo>
                    <a:pt x="44180" y="18972"/>
                  </a:lnTo>
                  <a:lnTo>
                    <a:pt x="41605" y="20268"/>
                  </a:lnTo>
                  <a:lnTo>
                    <a:pt x="38619" y="21132"/>
                  </a:lnTo>
                  <a:lnTo>
                    <a:pt x="36628" y="22978"/>
                  </a:lnTo>
                  <a:lnTo>
                    <a:pt x="35301" y="25479"/>
                  </a:lnTo>
                  <a:lnTo>
                    <a:pt x="34416" y="28416"/>
                  </a:lnTo>
                  <a:lnTo>
                    <a:pt x="32556" y="31644"/>
                  </a:lnTo>
                  <a:lnTo>
                    <a:pt x="30046" y="35066"/>
                  </a:lnTo>
                  <a:lnTo>
                    <a:pt x="27103" y="38617"/>
                  </a:lnTo>
                  <a:lnTo>
                    <a:pt x="23871" y="42255"/>
                  </a:lnTo>
                  <a:lnTo>
                    <a:pt x="16893" y="49684"/>
                  </a:lnTo>
                  <a:lnTo>
                    <a:pt x="14524" y="54713"/>
                  </a:lnTo>
                  <a:lnTo>
                    <a:pt x="12945" y="60605"/>
                  </a:lnTo>
                  <a:lnTo>
                    <a:pt x="10411" y="76177"/>
                  </a:lnTo>
                  <a:lnTo>
                    <a:pt x="6677" y="81693"/>
                  </a:lnTo>
                  <a:lnTo>
                    <a:pt x="3904" y="84942"/>
                  </a:lnTo>
                  <a:lnTo>
                    <a:pt x="2055" y="88379"/>
                  </a:lnTo>
                  <a:lnTo>
                    <a:pt x="822" y="91939"/>
                  </a:lnTo>
                  <a:lnTo>
                    <a:pt x="0" y="95583"/>
                  </a:lnTo>
                  <a:lnTo>
                    <a:pt x="722" y="98012"/>
                  </a:lnTo>
                  <a:lnTo>
                    <a:pt x="2474" y="99632"/>
                  </a:lnTo>
                  <a:lnTo>
                    <a:pt x="4911" y="100711"/>
                  </a:lnTo>
                  <a:lnTo>
                    <a:pt x="7806" y="102701"/>
                  </a:lnTo>
                  <a:lnTo>
                    <a:pt x="11007" y="105297"/>
                  </a:lnTo>
                  <a:lnTo>
                    <a:pt x="14410" y="108299"/>
                  </a:lnTo>
                  <a:lnTo>
                    <a:pt x="17949" y="110299"/>
                  </a:lnTo>
                  <a:lnTo>
                    <a:pt x="21578" y="111633"/>
                  </a:lnTo>
                  <a:lnTo>
                    <a:pt x="25268" y="112522"/>
                  </a:lnTo>
                  <a:lnTo>
                    <a:pt x="28997" y="113115"/>
                  </a:lnTo>
                  <a:lnTo>
                    <a:pt x="32754" y="113510"/>
                  </a:lnTo>
                  <a:lnTo>
                    <a:pt x="36528" y="113774"/>
                  </a:lnTo>
                  <a:lnTo>
                    <a:pt x="40314" y="115219"/>
                  </a:lnTo>
                  <a:lnTo>
                    <a:pt x="44108" y="117453"/>
                  </a:lnTo>
                  <a:lnTo>
                    <a:pt x="47908" y="120212"/>
                  </a:lnTo>
                  <a:lnTo>
                    <a:pt x="51711" y="122051"/>
                  </a:lnTo>
                  <a:lnTo>
                    <a:pt x="55516" y="123278"/>
                  </a:lnTo>
                  <a:lnTo>
                    <a:pt x="59323" y="124096"/>
                  </a:lnTo>
                  <a:lnTo>
                    <a:pt x="64401" y="125910"/>
                  </a:lnTo>
                  <a:lnTo>
                    <a:pt x="70326" y="128390"/>
                  </a:lnTo>
                  <a:lnTo>
                    <a:pt x="76816" y="131314"/>
                  </a:lnTo>
                  <a:lnTo>
                    <a:pt x="83683" y="133263"/>
                  </a:lnTo>
                  <a:lnTo>
                    <a:pt x="90801" y="134562"/>
                  </a:lnTo>
                  <a:lnTo>
                    <a:pt x="98086" y="135428"/>
                  </a:lnTo>
                  <a:lnTo>
                    <a:pt x="104213" y="137276"/>
                  </a:lnTo>
                  <a:lnTo>
                    <a:pt x="109567" y="139777"/>
                  </a:lnTo>
                  <a:lnTo>
                    <a:pt x="114407" y="142715"/>
                  </a:lnTo>
                  <a:lnTo>
                    <a:pt x="117634" y="145943"/>
                  </a:lnTo>
                  <a:lnTo>
                    <a:pt x="119785" y="149366"/>
                  </a:lnTo>
                  <a:lnTo>
                    <a:pt x="123237" y="157916"/>
                  </a:lnTo>
                  <a:lnTo>
                    <a:pt x="123520" y="161157"/>
                  </a:lnTo>
                  <a:lnTo>
                    <a:pt x="123709" y="165859"/>
                  </a:lnTo>
                  <a:lnTo>
                    <a:pt x="124012" y="185586"/>
                  </a:lnTo>
                  <a:lnTo>
                    <a:pt x="122767" y="189764"/>
                  </a:lnTo>
                  <a:lnTo>
                    <a:pt x="120667" y="193820"/>
                  </a:lnTo>
                  <a:lnTo>
                    <a:pt x="117997" y="197793"/>
                  </a:lnTo>
                  <a:lnTo>
                    <a:pt x="114947" y="201712"/>
                  </a:lnTo>
                  <a:lnTo>
                    <a:pt x="111643" y="205595"/>
                  </a:lnTo>
                  <a:lnTo>
                    <a:pt x="108171" y="209454"/>
                  </a:lnTo>
                  <a:lnTo>
                    <a:pt x="104586" y="212026"/>
                  </a:lnTo>
                  <a:lnTo>
                    <a:pt x="100926" y="213741"/>
                  </a:lnTo>
                  <a:lnTo>
                    <a:pt x="91995" y="216493"/>
                  </a:lnTo>
                  <a:lnTo>
                    <a:pt x="89992" y="215449"/>
                  </a:lnTo>
                  <a:lnTo>
                    <a:pt x="87387" y="213483"/>
                  </a:lnTo>
                  <a:lnTo>
                    <a:pt x="80148" y="207270"/>
                  </a:lnTo>
                  <a:lnTo>
                    <a:pt x="78284" y="204220"/>
                  </a:lnTo>
                  <a:lnTo>
                    <a:pt x="75772" y="199647"/>
                  </a:lnTo>
                  <a:lnTo>
                    <a:pt x="72827" y="194058"/>
                  </a:lnTo>
                  <a:lnTo>
                    <a:pt x="70863" y="189062"/>
                  </a:lnTo>
                  <a:lnTo>
                    <a:pt x="69554" y="184462"/>
                  </a:lnTo>
                  <a:lnTo>
                    <a:pt x="68682" y="180125"/>
                  </a:lnTo>
                  <a:lnTo>
                    <a:pt x="68100" y="173423"/>
                  </a:lnTo>
                  <a:lnTo>
                    <a:pt x="67712" y="165145"/>
                  </a:lnTo>
                  <a:lnTo>
                    <a:pt x="67281" y="145788"/>
                  </a:lnTo>
                  <a:lnTo>
                    <a:pt x="67090" y="124485"/>
                  </a:lnTo>
                  <a:lnTo>
                    <a:pt x="68309" y="114740"/>
                  </a:lnTo>
                  <a:lnTo>
                    <a:pt x="70391" y="105703"/>
                  </a:lnTo>
                  <a:lnTo>
                    <a:pt x="73050" y="97139"/>
                  </a:lnTo>
                  <a:lnTo>
                    <a:pt x="76092" y="90160"/>
                  </a:lnTo>
                  <a:lnTo>
                    <a:pt x="79390" y="84237"/>
                  </a:lnTo>
                  <a:lnTo>
                    <a:pt x="82859" y="79018"/>
                  </a:lnTo>
                  <a:lnTo>
                    <a:pt x="85172" y="72999"/>
                  </a:lnTo>
                  <a:lnTo>
                    <a:pt x="86713" y="66446"/>
                  </a:lnTo>
                  <a:lnTo>
                    <a:pt x="87741" y="59537"/>
                  </a:lnTo>
                  <a:lnTo>
                    <a:pt x="89696" y="53662"/>
                  </a:lnTo>
                  <a:lnTo>
                    <a:pt x="92270" y="48475"/>
                  </a:lnTo>
                  <a:lnTo>
                    <a:pt x="95255" y="43746"/>
                  </a:lnTo>
                  <a:lnTo>
                    <a:pt x="98516" y="39325"/>
                  </a:lnTo>
                  <a:lnTo>
                    <a:pt x="101959" y="35107"/>
                  </a:lnTo>
                  <a:lnTo>
                    <a:pt x="105525" y="31024"/>
                  </a:lnTo>
                  <a:lnTo>
                    <a:pt x="107902" y="27033"/>
                  </a:lnTo>
                  <a:lnTo>
                    <a:pt x="109487" y="23102"/>
                  </a:lnTo>
                  <a:lnTo>
                    <a:pt x="110544" y="19212"/>
                  </a:lnTo>
                  <a:lnTo>
                    <a:pt x="112518" y="16618"/>
                  </a:lnTo>
                  <a:lnTo>
                    <a:pt x="115104" y="14889"/>
                  </a:lnTo>
                  <a:lnTo>
                    <a:pt x="124087" y="1143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71"/>
            <p:cNvSpPr/>
            <p:nvPr/>
          </p:nvSpPr>
          <p:spPr>
            <a:xfrm>
              <a:off x="1577340" y="3097529"/>
              <a:ext cx="101236" cy="170935"/>
            </a:xfrm>
            <a:custGeom>
              <a:avLst/>
              <a:gdLst/>
              <a:ahLst/>
              <a:cxnLst/>
              <a:rect l="0" t="0" r="0" b="0"/>
              <a:pathLst>
                <a:path w="101236" h="170935">
                  <a:moveTo>
                    <a:pt x="11430" y="0"/>
                  </a:moveTo>
                  <a:lnTo>
                    <a:pt x="11430" y="18204"/>
                  </a:lnTo>
                  <a:lnTo>
                    <a:pt x="10160" y="27376"/>
                  </a:lnTo>
                  <a:lnTo>
                    <a:pt x="8043" y="37301"/>
                  </a:lnTo>
                  <a:lnTo>
                    <a:pt x="5362" y="47728"/>
                  </a:lnTo>
                  <a:lnTo>
                    <a:pt x="3574" y="55948"/>
                  </a:lnTo>
                  <a:lnTo>
                    <a:pt x="2383" y="62699"/>
                  </a:lnTo>
                  <a:lnTo>
                    <a:pt x="1588" y="68469"/>
                  </a:lnTo>
                  <a:lnTo>
                    <a:pt x="1059" y="76126"/>
                  </a:lnTo>
                  <a:lnTo>
                    <a:pt x="706" y="85041"/>
                  </a:lnTo>
                  <a:lnTo>
                    <a:pt x="209" y="112404"/>
                  </a:lnTo>
                  <a:lnTo>
                    <a:pt x="41" y="132270"/>
                  </a:lnTo>
                  <a:lnTo>
                    <a:pt x="1297" y="135170"/>
                  </a:lnTo>
                  <a:lnTo>
                    <a:pt x="3405" y="138374"/>
                  </a:lnTo>
                  <a:lnTo>
                    <a:pt x="9844" y="146572"/>
                  </a:lnTo>
                  <a:lnTo>
                    <a:pt x="10725" y="151080"/>
                  </a:lnTo>
                  <a:lnTo>
                    <a:pt x="10960" y="154060"/>
                  </a:lnTo>
                  <a:lnTo>
                    <a:pt x="12387" y="156047"/>
                  </a:lnTo>
                  <a:lnTo>
                    <a:pt x="14607" y="157371"/>
                  </a:lnTo>
                  <a:lnTo>
                    <a:pt x="17358" y="158255"/>
                  </a:lnTo>
                  <a:lnTo>
                    <a:pt x="19192" y="160113"/>
                  </a:lnTo>
                  <a:lnTo>
                    <a:pt x="20415" y="162622"/>
                  </a:lnTo>
                  <a:lnTo>
                    <a:pt x="21230" y="165565"/>
                  </a:lnTo>
                  <a:lnTo>
                    <a:pt x="23043" y="167527"/>
                  </a:lnTo>
                  <a:lnTo>
                    <a:pt x="25522" y="168835"/>
                  </a:lnTo>
                  <a:lnTo>
                    <a:pt x="32558" y="170934"/>
                  </a:lnTo>
                  <a:lnTo>
                    <a:pt x="34405" y="169836"/>
                  </a:lnTo>
                  <a:lnTo>
                    <a:pt x="36907" y="167834"/>
                  </a:lnTo>
                  <a:lnTo>
                    <a:pt x="39844" y="165229"/>
                  </a:lnTo>
                  <a:lnTo>
                    <a:pt x="44343" y="162223"/>
                  </a:lnTo>
                  <a:lnTo>
                    <a:pt x="49882" y="158949"/>
                  </a:lnTo>
                  <a:lnTo>
                    <a:pt x="56114" y="155496"/>
                  </a:lnTo>
                  <a:lnTo>
                    <a:pt x="60269" y="151924"/>
                  </a:lnTo>
                  <a:lnTo>
                    <a:pt x="63040" y="148273"/>
                  </a:lnTo>
                  <a:lnTo>
                    <a:pt x="64886" y="144569"/>
                  </a:lnTo>
                  <a:lnTo>
                    <a:pt x="67387" y="140829"/>
                  </a:lnTo>
                  <a:lnTo>
                    <a:pt x="70325" y="137066"/>
                  </a:lnTo>
                  <a:lnTo>
                    <a:pt x="73553" y="133288"/>
                  </a:lnTo>
                  <a:lnTo>
                    <a:pt x="75705" y="129499"/>
                  </a:lnTo>
                  <a:lnTo>
                    <a:pt x="77140" y="125702"/>
                  </a:lnTo>
                  <a:lnTo>
                    <a:pt x="78096" y="121902"/>
                  </a:lnTo>
                  <a:lnTo>
                    <a:pt x="80004" y="118098"/>
                  </a:lnTo>
                  <a:lnTo>
                    <a:pt x="82546" y="114292"/>
                  </a:lnTo>
                  <a:lnTo>
                    <a:pt x="85511" y="110485"/>
                  </a:lnTo>
                  <a:lnTo>
                    <a:pt x="87487" y="106677"/>
                  </a:lnTo>
                  <a:lnTo>
                    <a:pt x="88805" y="102868"/>
                  </a:lnTo>
                  <a:lnTo>
                    <a:pt x="89683" y="99059"/>
                  </a:lnTo>
                  <a:lnTo>
                    <a:pt x="90268" y="95249"/>
                  </a:lnTo>
                  <a:lnTo>
                    <a:pt x="90659" y="91440"/>
                  </a:lnTo>
                  <a:lnTo>
                    <a:pt x="90919" y="87630"/>
                  </a:lnTo>
                  <a:lnTo>
                    <a:pt x="92363" y="83820"/>
                  </a:lnTo>
                  <a:lnTo>
                    <a:pt x="94595" y="80010"/>
                  </a:lnTo>
                  <a:lnTo>
                    <a:pt x="97353" y="76200"/>
                  </a:lnTo>
                  <a:lnTo>
                    <a:pt x="99192" y="72390"/>
                  </a:lnTo>
                  <a:lnTo>
                    <a:pt x="100418" y="68580"/>
                  </a:lnTo>
                  <a:lnTo>
                    <a:pt x="101235" y="64770"/>
                  </a:lnTo>
                  <a:lnTo>
                    <a:pt x="100510" y="60960"/>
                  </a:lnTo>
                  <a:lnTo>
                    <a:pt x="98756" y="57150"/>
                  </a:lnTo>
                  <a:lnTo>
                    <a:pt x="96318" y="53340"/>
                  </a:lnTo>
                  <a:lnTo>
                    <a:pt x="94692" y="49531"/>
                  </a:lnTo>
                  <a:lnTo>
                    <a:pt x="93608" y="45721"/>
                  </a:lnTo>
                  <a:lnTo>
                    <a:pt x="92885" y="41910"/>
                  </a:lnTo>
                  <a:lnTo>
                    <a:pt x="91133" y="38101"/>
                  </a:lnTo>
                  <a:lnTo>
                    <a:pt x="88695" y="34290"/>
                  </a:lnTo>
                  <a:lnTo>
                    <a:pt x="85800" y="30480"/>
                  </a:lnTo>
                  <a:lnTo>
                    <a:pt x="82600" y="27941"/>
                  </a:lnTo>
                  <a:lnTo>
                    <a:pt x="79197" y="26247"/>
                  </a:lnTo>
                  <a:lnTo>
                    <a:pt x="75658" y="25118"/>
                  </a:lnTo>
                  <a:lnTo>
                    <a:pt x="72028" y="23096"/>
                  </a:lnTo>
                  <a:lnTo>
                    <a:pt x="68339" y="20477"/>
                  </a:lnTo>
                  <a:lnTo>
                    <a:pt x="64609" y="17462"/>
                  </a:lnTo>
                  <a:lnTo>
                    <a:pt x="60853" y="15451"/>
                  </a:lnTo>
                  <a:lnTo>
                    <a:pt x="57078" y="14111"/>
                  </a:lnTo>
                  <a:lnTo>
                    <a:pt x="53292" y="13217"/>
                  </a:lnTo>
                  <a:lnTo>
                    <a:pt x="49498" y="12622"/>
                  </a:lnTo>
                  <a:lnTo>
                    <a:pt x="45699" y="12225"/>
                  </a:lnTo>
                  <a:lnTo>
                    <a:pt x="41896" y="11960"/>
                  </a:lnTo>
                  <a:lnTo>
                    <a:pt x="38090" y="11783"/>
                  </a:lnTo>
                  <a:lnTo>
                    <a:pt x="30475" y="11587"/>
                  </a:lnTo>
                  <a:lnTo>
                    <a:pt x="19048" y="11477"/>
                  </a:lnTo>
                  <a:lnTo>
                    <a:pt x="16509" y="12731"/>
                  </a:lnTo>
                  <a:lnTo>
                    <a:pt x="14816" y="14838"/>
                  </a:lnTo>
                  <a:lnTo>
                    <a:pt x="0" y="2286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982993" y="4000517"/>
            <a:ext cx="354164" cy="251394"/>
            <a:chOff x="982993" y="4000517"/>
            <a:chExt cx="354164" cy="251394"/>
          </a:xfrm>
        </p:grpSpPr>
        <p:sp>
          <p:nvSpPr>
            <p:cNvPr id="96" name="SMARTPenAnnotation72"/>
            <p:cNvSpPr/>
            <p:nvPr/>
          </p:nvSpPr>
          <p:spPr>
            <a:xfrm>
              <a:off x="982993" y="4047808"/>
              <a:ext cx="159992" cy="204103"/>
            </a:xfrm>
            <a:custGeom>
              <a:avLst/>
              <a:gdLst/>
              <a:ahLst/>
              <a:cxnLst/>
              <a:rect l="0" t="0" r="0" b="0"/>
              <a:pathLst>
                <a:path w="159992" h="204103">
                  <a:moveTo>
                    <a:pt x="114287" y="9842"/>
                  </a:moveTo>
                  <a:lnTo>
                    <a:pt x="108219" y="3774"/>
                  </a:lnTo>
                  <a:lnTo>
                    <a:pt x="105161" y="1986"/>
                  </a:lnTo>
                  <a:lnTo>
                    <a:pt x="101853" y="794"/>
                  </a:lnTo>
                  <a:lnTo>
                    <a:pt x="98378" y="0"/>
                  </a:lnTo>
                  <a:lnTo>
                    <a:pt x="93521" y="741"/>
                  </a:lnTo>
                  <a:lnTo>
                    <a:pt x="87743" y="2504"/>
                  </a:lnTo>
                  <a:lnTo>
                    <a:pt x="72354" y="8392"/>
                  </a:lnTo>
                  <a:lnTo>
                    <a:pt x="69822" y="8875"/>
                  </a:lnTo>
                  <a:lnTo>
                    <a:pt x="66863" y="9197"/>
                  </a:lnTo>
                  <a:lnTo>
                    <a:pt x="59058" y="9714"/>
                  </a:lnTo>
                  <a:lnTo>
                    <a:pt x="55878" y="12297"/>
                  </a:lnTo>
                  <a:lnTo>
                    <a:pt x="51217" y="16558"/>
                  </a:lnTo>
                  <a:lnTo>
                    <a:pt x="37996" y="29337"/>
                  </a:lnTo>
                  <a:lnTo>
                    <a:pt x="19420" y="47716"/>
                  </a:lnTo>
                  <a:lnTo>
                    <a:pt x="12942" y="55411"/>
                  </a:lnTo>
                  <a:lnTo>
                    <a:pt x="8623" y="61811"/>
                  </a:lnTo>
                  <a:lnTo>
                    <a:pt x="5745" y="67348"/>
                  </a:lnTo>
                  <a:lnTo>
                    <a:pt x="3825" y="72309"/>
                  </a:lnTo>
                  <a:lnTo>
                    <a:pt x="2546" y="76887"/>
                  </a:lnTo>
                  <a:lnTo>
                    <a:pt x="1693" y="81208"/>
                  </a:lnTo>
                  <a:lnTo>
                    <a:pt x="1124" y="85359"/>
                  </a:lnTo>
                  <a:lnTo>
                    <a:pt x="745" y="89397"/>
                  </a:lnTo>
                  <a:lnTo>
                    <a:pt x="492" y="93358"/>
                  </a:lnTo>
                  <a:lnTo>
                    <a:pt x="211" y="101147"/>
                  </a:lnTo>
                  <a:lnTo>
                    <a:pt x="16" y="112458"/>
                  </a:lnTo>
                  <a:lnTo>
                    <a:pt x="0" y="118102"/>
                  </a:lnTo>
                  <a:lnTo>
                    <a:pt x="1265" y="120115"/>
                  </a:lnTo>
                  <a:lnTo>
                    <a:pt x="3379" y="121457"/>
                  </a:lnTo>
                  <a:lnTo>
                    <a:pt x="9829" y="123611"/>
                  </a:lnTo>
                  <a:lnTo>
                    <a:pt x="14098" y="127292"/>
                  </a:lnTo>
                  <a:lnTo>
                    <a:pt x="17014" y="130052"/>
                  </a:lnTo>
                  <a:lnTo>
                    <a:pt x="20228" y="131892"/>
                  </a:lnTo>
                  <a:lnTo>
                    <a:pt x="23641" y="133118"/>
                  </a:lnTo>
                  <a:lnTo>
                    <a:pt x="27186" y="133936"/>
                  </a:lnTo>
                  <a:lnTo>
                    <a:pt x="34630" y="133211"/>
                  </a:lnTo>
                  <a:lnTo>
                    <a:pt x="44672" y="131458"/>
                  </a:lnTo>
                  <a:lnTo>
                    <a:pt x="56447" y="129019"/>
                  </a:lnTo>
                  <a:lnTo>
                    <a:pt x="65567" y="127393"/>
                  </a:lnTo>
                  <a:lnTo>
                    <a:pt x="72917" y="126309"/>
                  </a:lnTo>
                  <a:lnTo>
                    <a:pt x="79087" y="125586"/>
                  </a:lnTo>
                  <a:lnTo>
                    <a:pt x="84470" y="126375"/>
                  </a:lnTo>
                  <a:lnTo>
                    <a:pt x="89329" y="128171"/>
                  </a:lnTo>
                  <a:lnTo>
                    <a:pt x="93838" y="130637"/>
                  </a:lnTo>
                  <a:lnTo>
                    <a:pt x="99384" y="132282"/>
                  </a:lnTo>
                  <a:lnTo>
                    <a:pt x="105622" y="133379"/>
                  </a:lnTo>
                  <a:lnTo>
                    <a:pt x="112320" y="134109"/>
                  </a:lnTo>
                  <a:lnTo>
                    <a:pt x="119325" y="135867"/>
                  </a:lnTo>
                  <a:lnTo>
                    <a:pt x="126536" y="138308"/>
                  </a:lnTo>
                  <a:lnTo>
                    <a:pt x="144223" y="145284"/>
                  </a:lnTo>
                  <a:lnTo>
                    <a:pt x="146944" y="147127"/>
                  </a:lnTo>
                  <a:lnTo>
                    <a:pt x="150028" y="149625"/>
                  </a:lnTo>
                  <a:lnTo>
                    <a:pt x="158035" y="156692"/>
                  </a:lnTo>
                  <a:lnTo>
                    <a:pt x="158693" y="158542"/>
                  </a:lnTo>
                  <a:lnTo>
                    <a:pt x="159423" y="163984"/>
                  </a:lnTo>
                  <a:lnTo>
                    <a:pt x="159617" y="168483"/>
                  </a:lnTo>
                  <a:lnTo>
                    <a:pt x="159955" y="189028"/>
                  </a:lnTo>
                  <a:lnTo>
                    <a:pt x="159991" y="197695"/>
                  </a:lnTo>
                  <a:lnTo>
                    <a:pt x="158726" y="199847"/>
                  </a:lnTo>
                  <a:lnTo>
                    <a:pt x="156613" y="201282"/>
                  </a:lnTo>
                  <a:lnTo>
                    <a:pt x="150164" y="203585"/>
                  </a:lnTo>
                  <a:lnTo>
                    <a:pt x="145896" y="203899"/>
                  </a:lnTo>
                  <a:lnTo>
                    <a:pt x="139765" y="204039"/>
                  </a:lnTo>
                  <a:lnTo>
                    <a:pt x="132807" y="204102"/>
                  </a:lnTo>
                  <a:lnTo>
                    <a:pt x="129173" y="202848"/>
                  </a:lnTo>
                  <a:lnTo>
                    <a:pt x="125481" y="200743"/>
                  </a:lnTo>
                  <a:lnTo>
                    <a:pt x="121750" y="198069"/>
                  </a:lnTo>
                  <a:lnTo>
                    <a:pt x="117992" y="195016"/>
                  </a:lnTo>
                  <a:lnTo>
                    <a:pt x="114217" y="191711"/>
                  </a:lnTo>
                  <a:lnTo>
                    <a:pt x="110430" y="188238"/>
                  </a:lnTo>
                  <a:lnTo>
                    <a:pt x="107906" y="184653"/>
                  </a:lnTo>
                  <a:lnTo>
                    <a:pt x="106223" y="180992"/>
                  </a:lnTo>
                  <a:lnTo>
                    <a:pt x="105101" y="177282"/>
                  </a:lnTo>
                  <a:lnTo>
                    <a:pt x="104353" y="173538"/>
                  </a:lnTo>
                  <a:lnTo>
                    <a:pt x="103854" y="169773"/>
                  </a:lnTo>
                  <a:lnTo>
                    <a:pt x="103521" y="165992"/>
                  </a:lnTo>
                  <a:lnTo>
                    <a:pt x="103300" y="162202"/>
                  </a:lnTo>
                  <a:lnTo>
                    <a:pt x="103054" y="154604"/>
                  </a:lnTo>
                  <a:lnTo>
                    <a:pt x="102915" y="124983"/>
                  </a:lnTo>
                  <a:lnTo>
                    <a:pt x="104166" y="114542"/>
                  </a:lnTo>
                  <a:lnTo>
                    <a:pt x="106269" y="105042"/>
                  </a:lnTo>
                  <a:lnTo>
                    <a:pt x="108942" y="96168"/>
                  </a:lnTo>
                  <a:lnTo>
                    <a:pt x="110723" y="88983"/>
                  </a:lnTo>
                  <a:lnTo>
                    <a:pt x="111911" y="82923"/>
                  </a:lnTo>
                  <a:lnTo>
                    <a:pt x="113817" y="70139"/>
                  </a:lnTo>
                  <a:lnTo>
                    <a:pt x="117465" y="65004"/>
                  </a:lnTo>
                  <a:lnTo>
                    <a:pt x="120215" y="61856"/>
                  </a:lnTo>
                  <a:lnTo>
                    <a:pt x="122049" y="58488"/>
                  </a:lnTo>
                  <a:lnTo>
                    <a:pt x="123272" y="54972"/>
                  </a:lnTo>
                  <a:lnTo>
                    <a:pt x="124087" y="51358"/>
                  </a:lnTo>
                  <a:lnTo>
                    <a:pt x="125900" y="48950"/>
                  </a:lnTo>
                  <a:lnTo>
                    <a:pt x="128379" y="47343"/>
                  </a:lnTo>
                  <a:lnTo>
                    <a:pt x="135415" y="44766"/>
                  </a:lnTo>
                  <a:lnTo>
                    <a:pt x="139764" y="41027"/>
                  </a:lnTo>
                  <a:lnTo>
                    <a:pt x="148577" y="32701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73"/>
            <p:cNvSpPr/>
            <p:nvPr/>
          </p:nvSpPr>
          <p:spPr>
            <a:xfrm>
              <a:off x="1223010" y="4000517"/>
              <a:ext cx="114147" cy="159811"/>
            </a:xfrm>
            <a:custGeom>
              <a:avLst/>
              <a:gdLst/>
              <a:ahLst/>
              <a:cxnLst/>
              <a:rect l="0" t="0" r="0" b="0"/>
              <a:pathLst>
                <a:path w="114147" h="159811">
                  <a:moveTo>
                    <a:pt x="0" y="11412"/>
                  </a:moveTo>
                  <a:lnTo>
                    <a:pt x="0" y="90581"/>
                  </a:lnTo>
                  <a:lnTo>
                    <a:pt x="1270" y="101021"/>
                  </a:lnTo>
                  <a:lnTo>
                    <a:pt x="3386" y="110522"/>
                  </a:lnTo>
                  <a:lnTo>
                    <a:pt x="9841" y="131884"/>
                  </a:lnTo>
                  <a:lnTo>
                    <a:pt x="11640" y="134907"/>
                  </a:lnTo>
                  <a:lnTo>
                    <a:pt x="14110" y="138192"/>
                  </a:lnTo>
                  <a:lnTo>
                    <a:pt x="17027" y="141652"/>
                  </a:lnTo>
                  <a:lnTo>
                    <a:pt x="20241" y="145229"/>
                  </a:lnTo>
                  <a:lnTo>
                    <a:pt x="32189" y="157806"/>
                  </a:lnTo>
                  <a:lnTo>
                    <a:pt x="34159" y="158538"/>
                  </a:lnTo>
                  <a:lnTo>
                    <a:pt x="36743" y="159026"/>
                  </a:lnTo>
                  <a:lnTo>
                    <a:pt x="39735" y="159352"/>
                  </a:lnTo>
                  <a:lnTo>
                    <a:pt x="43000" y="159568"/>
                  </a:lnTo>
                  <a:lnTo>
                    <a:pt x="46446" y="159713"/>
                  </a:lnTo>
                  <a:lnTo>
                    <a:pt x="50014" y="159810"/>
                  </a:lnTo>
                  <a:lnTo>
                    <a:pt x="52393" y="158604"/>
                  </a:lnTo>
                  <a:lnTo>
                    <a:pt x="53978" y="156530"/>
                  </a:lnTo>
                  <a:lnTo>
                    <a:pt x="55035" y="153877"/>
                  </a:lnTo>
                  <a:lnTo>
                    <a:pt x="57010" y="150839"/>
                  </a:lnTo>
                  <a:lnTo>
                    <a:pt x="59597" y="147544"/>
                  </a:lnTo>
                  <a:lnTo>
                    <a:pt x="62591" y="144076"/>
                  </a:lnTo>
                  <a:lnTo>
                    <a:pt x="65857" y="141765"/>
                  </a:lnTo>
                  <a:lnTo>
                    <a:pt x="69305" y="140224"/>
                  </a:lnTo>
                  <a:lnTo>
                    <a:pt x="72873" y="139197"/>
                  </a:lnTo>
                  <a:lnTo>
                    <a:pt x="76522" y="137242"/>
                  </a:lnTo>
                  <a:lnTo>
                    <a:pt x="80224" y="134669"/>
                  </a:lnTo>
                  <a:lnTo>
                    <a:pt x="83963" y="131683"/>
                  </a:lnTo>
                  <a:lnTo>
                    <a:pt x="86455" y="128423"/>
                  </a:lnTo>
                  <a:lnTo>
                    <a:pt x="88117" y="124980"/>
                  </a:lnTo>
                  <a:lnTo>
                    <a:pt x="89224" y="121414"/>
                  </a:lnTo>
                  <a:lnTo>
                    <a:pt x="91233" y="117767"/>
                  </a:lnTo>
                  <a:lnTo>
                    <a:pt x="93842" y="114065"/>
                  </a:lnTo>
                  <a:lnTo>
                    <a:pt x="96851" y="110328"/>
                  </a:lnTo>
                  <a:lnTo>
                    <a:pt x="98857" y="106566"/>
                  </a:lnTo>
                  <a:lnTo>
                    <a:pt x="100195" y="102788"/>
                  </a:lnTo>
                  <a:lnTo>
                    <a:pt x="101086" y="99000"/>
                  </a:lnTo>
                  <a:lnTo>
                    <a:pt x="102951" y="95204"/>
                  </a:lnTo>
                  <a:lnTo>
                    <a:pt x="105464" y="91404"/>
                  </a:lnTo>
                  <a:lnTo>
                    <a:pt x="108409" y="87600"/>
                  </a:lnTo>
                  <a:lnTo>
                    <a:pt x="110373" y="82524"/>
                  </a:lnTo>
                  <a:lnTo>
                    <a:pt x="111682" y="76600"/>
                  </a:lnTo>
                  <a:lnTo>
                    <a:pt x="112554" y="70111"/>
                  </a:lnTo>
                  <a:lnTo>
                    <a:pt x="113136" y="64515"/>
                  </a:lnTo>
                  <a:lnTo>
                    <a:pt x="113524" y="59514"/>
                  </a:lnTo>
                  <a:lnTo>
                    <a:pt x="113783" y="54910"/>
                  </a:lnTo>
                  <a:lnTo>
                    <a:pt x="114070" y="46408"/>
                  </a:lnTo>
                  <a:lnTo>
                    <a:pt x="114146" y="42363"/>
                  </a:lnTo>
                  <a:lnTo>
                    <a:pt x="112928" y="38396"/>
                  </a:lnTo>
                  <a:lnTo>
                    <a:pt x="110845" y="34482"/>
                  </a:lnTo>
                  <a:lnTo>
                    <a:pt x="108187" y="30602"/>
                  </a:lnTo>
                  <a:lnTo>
                    <a:pt x="106414" y="26745"/>
                  </a:lnTo>
                  <a:lnTo>
                    <a:pt x="105233" y="22904"/>
                  </a:lnTo>
                  <a:lnTo>
                    <a:pt x="104445" y="19074"/>
                  </a:lnTo>
                  <a:lnTo>
                    <a:pt x="102650" y="15250"/>
                  </a:lnTo>
                  <a:lnTo>
                    <a:pt x="100183" y="11431"/>
                  </a:lnTo>
                  <a:lnTo>
                    <a:pt x="97269" y="7615"/>
                  </a:lnTo>
                  <a:lnTo>
                    <a:pt x="94056" y="5071"/>
                  </a:lnTo>
                  <a:lnTo>
                    <a:pt x="90644" y="3375"/>
                  </a:lnTo>
                  <a:lnTo>
                    <a:pt x="87099" y="2244"/>
                  </a:lnTo>
                  <a:lnTo>
                    <a:pt x="83466" y="1490"/>
                  </a:lnTo>
                  <a:lnTo>
                    <a:pt x="79774" y="987"/>
                  </a:lnTo>
                  <a:lnTo>
                    <a:pt x="76042" y="653"/>
                  </a:lnTo>
                  <a:lnTo>
                    <a:pt x="71015" y="429"/>
                  </a:lnTo>
                  <a:lnTo>
                    <a:pt x="53073" y="115"/>
                  </a:lnTo>
                  <a:lnTo>
                    <a:pt x="30946" y="0"/>
                  </a:lnTo>
                  <a:lnTo>
                    <a:pt x="26981" y="1264"/>
                  </a:lnTo>
                  <a:lnTo>
                    <a:pt x="23067" y="3377"/>
                  </a:lnTo>
                  <a:lnTo>
                    <a:pt x="19188" y="6055"/>
                  </a:lnTo>
                  <a:lnTo>
                    <a:pt x="15332" y="7841"/>
                  </a:lnTo>
                  <a:lnTo>
                    <a:pt x="11491" y="9032"/>
                  </a:lnTo>
                  <a:lnTo>
                    <a:pt x="7661" y="9825"/>
                  </a:lnTo>
                  <a:lnTo>
                    <a:pt x="6377" y="10354"/>
                  </a:lnTo>
                  <a:lnTo>
                    <a:pt x="6791" y="10707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5086391" y="4206239"/>
            <a:ext cx="285053" cy="216986"/>
            <a:chOff x="5086391" y="4206239"/>
            <a:chExt cx="285053" cy="216986"/>
          </a:xfrm>
        </p:grpSpPr>
        <p:sp>
          <p:nvSpPr>
            <p:cNvPr id="100" name="SMARTPenAnnotation74"/>
            <p:cNvSpPr/>
            <p:nvPr/>
          </p:nvSpPr>
          <p:spPr>
            <a:xfrm>
              <a:off x="5086391" y="4286304"/>
              <a:ext cx="137119" cy="136921"/>
            </a:xfrm>
            <a:custGeom>
              <a:avLst/>
              <a:gdLst/>
              <a:ahLst/>
              <a:cxnLst/>
              <a:rect l="0" t="0" r="0" b="0"/>
              <a:pathLst>
                <a:path w="137119" h="136921">
                  <a:moveTo>
                    <a:pt x="11388" y="68525"/>
                  </a:moveTo>
                  <a:lnTo>
                    <a:pt x="5321" y="68525"/>
                  </a:lnTo>
                  <a:lnTo>
                    <a:pt x="3533" y="67255"/>
                  </a:lnTo>
                  <a:lnTo>
                    <a:pt x="2342" y="65139"/>
                  </a:lnTo>
                  <a:lnTo>
                    <a:pt x="429" y="58684"/>
                  </a:lnTo>
                  <a:lnTo>
                    <a:pt x="168" y="54415"/>
                  </a:lnTo>
                  <a:lnTo>
                    <a:pt x="0" y="47394"/>
                  </a:lnTo>
                  <a:lnTo>
                    <a:pt x="1256" y="45547"/>
                  </a:lnTo>
                  <a:lnTo>
                    <a:pt x="3364" y="43047"/>
                  </a:lnTo>
                  <a:lnTo>
                    <a:pt x="9804" y="35976"/>
                  </a:lnTo>
                  <a:lnTo>
                    <a:pt x="16987" y="28684"/>
                  </a:lnTo>
                  <a:lnTo>
                    <a:pt x="20201" y="26724"/>
                  </a:lnTo>
                  <a:lnTo>
                    <a:pt x="23613" y="25418"/>
                  </a:lnTo>
                  <a:lnTo>
                    <a:pt x="27158" y="24547"/>
                  </a:lnTo>
                  <a:lnTo>
                    <a:pt x="32062" y="22696"/>
                  </a:lnTo>
                  <a:lnTo>
                    <a:pt x="37871" y="20193"/>
                  </a:lnTo>
                  <a:lnTo>
                    <a:pt x="44283" y="17254"/>
                  </a:lnTo>
                  <a:lnTo>
                    <a:pt x="48558" y="14024"/>
                  </a:lnTo>
                  <a:lnTo>
                    <a:pt x="51408" y="10601"/>
                  </a:lnTo>
                  <a:lnTo>
                    <a:pt x="53308" y="7049"/>
                  </a:lnTo>
                  <a:lnTo>
                    <a:pt x="55845" y="4682"/>
                  </a:lnTo>
                  <a:lnTo>
                    <a:pt x="58806" y="3103"/>
                  </a:lnTo>
                  <a:lnTo>
                    <a:pt x="62050" y="2050"/>
                  </a:lnTo>
                  <a:lnTo>
                    <a:pt x="65483" y="1349"/>
                  </a:lnTo>
                  <a:lnTo>
                    <a:pt x="69041" y="881"/>
                  </a:lnTo>
                  <a:lnTo>
                    <a:pt x="72684" y="569"/>
                  </a:lnTo>
                  <a:lnTo>
                    <a:pt x="76382" y="361"/>
                  </a:lnTo>
                  <a:lnTo>
                    <a:pt x="89170" y="0"/>
                  </a:lnTo>
                  <a:lnTo>
                    <a:pt x="91183" y="1252"/>
                  </a:lnTo>
                  <a:lnTo>
                    <a:pt x="93795" y="3357"/>
                  </a:lnTo>
                  <a:lnTo>
                    <a:pt x="101044" y="9791"/>
                  </a:lnTo>
                  <a:lnTo>
                    <a:pt x="101639" y="11590"/>
                  </a:lnTo>
                  <a:lnTo>
                    <a:pt x="102036" y="14058"/>
                  </a:lnTo>
                  <a:lnTo>
                    <a:pt x="102300" y="16974"/>
                  </a:lnTo>
                  <a:lnTo>
                    <a:pt x="102476" y="20188"/>
                  </a:lnTo>
                  <a:lnTo>
                    <a:pt x="102672" y="27145"/>
                  </a:lnTo>
                  <a:lnTo>
                    <a:pt x="101454" y="29508"/>
                  </a:lnTo>
                  <a:lnTo>
                    <a:pt x="99373" y="31084"/>
                  </a:lnTo>
                  <a:lnTo>
                    <a:pt x="96715" y="32135"/>
                  </a:lnTo>
                  <a:lnTo>
                    <a:pt x="93673" y="36645"/>
                  </a:lnTo>
                  <a:lnTo>
                    <a:pt x="90374" y="43462"/>
                  </a:lnTo>
                  <a:lnTo>
                    <a:pt x="86906" y="51816"/>
                  </a:lnTo>
                  <a:lnTo>
                    <a:pt x="83324" y="58656"/>
                  </a:lnTo>
                  <a:lnTo>
                    <a:pt x="79665" y="64486"/>
                  </a:lnTo>
                  <a:lnTo>
                    <a:pt x="75956" y="69642"/>
                  </a:lnTo>
                  <a:lnTo>
                    <a:pt x="73483" y="74350"/>
                  </a:lnTo>
                  <a:lnTo>
                    <a:pt x="71835" y="78759"/>
                  </a:lnTo>
                  <a:lnTo>
                    <a:pt x="70736" y="82968"/>
                  </a:lnTo>
                  <a:lnTo>
                    <a:pt x="70004" y="87043"/>
                  </a:lnTo>
                  <a:lnTo>
                    <a:pt x="69515" y="91031"/>
                  </a:lnTo>
                  <a:lnTo>
                    <a:pt x="69190" y="94959"/>
                  </a:lnTo>
                  <a:lnTo>
                    <a:pt x="67703" y="97578"/>
                  </a:lnTo>
                  <a:lnTo>
                    <a:pt x="65441" y="99324"/>
                  </a:lnTo>
                  <a:lnTo>
                    <a:pt x="62664" y="100487"/>
                  </a:lnTo>
                  <a:lnTo>
                    <a:pt x="60812" y="102533"/>
                  </a:lnTo>
                  <a:lnTo>
                    <a:pt x="59577" y="105167"/>
                  </a:lnTo>
                  <a:lnTo>
                    <a:pt x="57596" y="112452"/>
                  </a:lnTo>
                  <a:lnTo>
                    <a:pt x="57434" y="114320"/>
                  </a:lnTo>
                  <a:lnTo>
                    <a:pt x="57326" y="116835"/>
                  </a:lnTo>
                  <a:lnTo>
                    <a:pt x="57205" y="123016"/>
                  </a:lnTo>
                  <a:lnTo>
                    <a:pt x="57121" y="134999"/>
                  </a:lnTo>
                  <a:lnTo>
                    <a:pt x="58387" y="135702"/>
                  </a:lnTo>
                  <a:lnTo>
                    <a:pt x="60501" y="136169"/>
                  </a:lnTo>
                  <a:lnTo>
                    <a:pt x="63180" y="136481"/>
                  </a:lnTo>
                  <a:lnTo>
                    <a:pt x="66236" y="136689"/>
                  </a:lnTo>
                  <a:lnTo>
                    <a:pt x="69544" y="136828"/>
                  </a:lnTo>
                  <a:lnTo>
                    <a:pt x="73019" y="136920"/>
                  </a:lnTo>
                  <a:lnTo>
                    <a:pt x="79145" y="135712"/>
                  </a:lnTo>
                  <a:lnTo>
                    <a:pt x="87040" y="133637"/>
                  </a:lnTo>
                  <a:lnTo>
                    <a:pt x="96113" y="130983"/>
                  </a:lnTo>
                  <a:lnTo>
                    <a:pt x="102161" y="127944"/>
                  </a:lnTo>
                  <a:lnTo>
                    <a:pt x="106194" y="124648"/>
                  </a:lnTo>
                  <a:lnTo>
                    <a:pt x="108882" y="121180"/>
                  </a:lnTo>
                  <a:lnTo>
                    <a:pt x="111944" y="118868"/>
                  </a:lnTo>
                  <a:lnTo>
                    <a:pt x="115256" y="117327"/>
                  </a:lnTo>
                  <a:lnTo>
                    <a:pt x="118733" y="116300"/>
                  </a:lnTo>
                  <a:lnTo>
                    <a:pt x="122322" y="114345"/>
                  </a:lnTo>
                  <a:lnTo>
                    <a:pt x="125984" y="111772"/>
                  </a:lnTo>
                  <a:lnTo>
                    <a:pt x="137118" y="102815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75"/>
            <p:cNvSpPr/>
            <p:nvPr/>
          </p:nvSpPr>
          <p:spPr>
            <a:xfrm>
              <a:off x="5280799" y="4206239"/>
              <a:ext cx="90645" cy="137008"/>
            </a:xfrm>
            <a:custGeom>
              <a:avLst/>
              <a:gdLst/>
              <a:ahLst/>
              <a:cxnLst/>
              <a:rect l="0" t="0" r="0" b="0"/>
              <a:pathLst>
                <a:path w="90645" h="137008">
                  <a:moveTo>
                    <a:pt x="11291" y="45720"/>
                  </a:moveTo>
                  <a:lnTo>
                    <a:pt x="5223" y="57856"/>
                  </a:lnTo>
                  <a:lnTo>
                    <a:pt x="3435" y="62701"/>
                  </a:lnTo>
                  <a:lnTo>
                    <a:pt x="2244" y="67201"/>
                  </a:lnTo>
                  <a:lnTo>
                    <a:pt x="1449" y="71471"/>
                  </a:lnTo>
                  <a:lnTo>
                    <a:pt x="920" y="76857"/>
                  </a:lnTo>
                  <a:lnTo>
                    <a:pt x="567" y="82988"/>
                  </a:lnTo>
                  <a:lnTo>
                    <a:pt x="174" y="95304"/>
                  </a:lnTo>
                  <a:lnTo>
                    <a:pt x="0" y="105011"/>
                  </a:lnTo>
                  <a:lnTo>
                    <a:pt x="1224" y="108108"/>
                  </a:lnTo>
                  <a:lnTo>
                    <a:pt x="3309" y="110172"/>
                  </a:lnTo>
                  <a:lnTo>
                    <a:pt x="5970" y="111548"/>
                  </a:lnTo>
                  <a:lnTo>
                    <a:pt x="7743" y="113735"/>
                  </a:lnTo>
                  <a:lnTo>
                    <a:pt x="8926" y="116464"/>
                  </a:lnTo>
                  <a:lnTo>
                    <a:pt x="10823" y="123900"/>
                  </a:lnTo>
                  <a:lnTo>
                    <a:pt x="12249" y="125780"/>
                  </a:lnTo>
                  <a:lnTo>
                    <a:pt x="14470" y="128304"/>
                  </a:lnTo>
                  <a:lnTo>
                    <a:pt x="21091" y="135411"/>
                  </a:lnTo>
                  <a:lnTo>
                    <a:pt x="22904" y="135994"/>
                  </a:lnTo>
                  <a:lnTo>
                    <a:pt x="25383" y="136383"/>
                  </a:lnTo>
                  <a:lnTo>
                    <a:pt x="28306" y="136642"/>
                  </a:lnTo>
                  <a:lnTo>
                    <a:pt x="31524" y="136815"/>
                  </a:lnTo>
                  <a:lnTo>
                    <a:pt x="38486" y="137007"/>
                  </a:lnTo>
                  <a:lnTo>
                    <a:pt x="42121" y="135788"/>
                  </a:lnTo>
                  <a:lnTo>
                    <a:pt x="45814" y="133705"/>
                  </a:lnTo>
                  <a:lnTo>
                    <a:pt x="54798" y="127306"/>
                  </a:lnTo>
                  <a:lnTo>
                    <a:pt x="56806" y="125511"/>
                  </a:lnTo>
                  <a:lnTo>
                    <a:pt x="62423" y="120129"/>
                  </a:lnTo>
                  <a:lnTo>
                    <a:pt x="72726" y="109960"/>
                  </a:lnTo>
                  <a:lnTo>
                    <a:pt x="76377" y="105057"/>
                  </a:lnTo>
                  <a:lnTo>
                    <a:pt x="80081" y="99248"/>
                  </a:lnTo>
                  <a:lnTo>
                    <a:pt x="83821" y="92835"/>
                  </a:lnTo>
                  <a:lnTo>
                    <a:pt x="86314" y="86021"/>
                  </a:lnTo>
                  <a:lnTo>
                    <a:pt x="87977" y="78937"/>
                  </a:lnTo>
                  <a:lnTo>
                    <a:pt x="89085" y="71675"/>
                  </a:lnTo>
                  <a:lnTo>
                    <a:pt x="89823" y="65563"/>
                  </a:lnTo>
                  <a:lnTo>
                    <a:pt x="90316" y="60219"/>
                  </a:lnTo>
                  <a:lnTo>
                    <a:pt x="90644" y="55386"/>
                  </a:lnTo>
                  <a:lnTo>
                    <a:pt x="89593" y="50894"/>
                  </a:lnTo>
                  <a:lnTo>
                    <a:pt x="87622" y="46630"/>
                  </a:lnTo>
                  <a:lnTo>
                    <a:pt x="85038" y="42517"/>
                  </a:lnTo>
                  <a:lnTo>
                    <a:pt x="83316" y="38505"/>
                  </a:lnTo>
                  <a:lnTo>
                    <a:pt x="82167" y="34560"/>
                  </a:lnTo>
                  <a:lnTo>
                    <a:pt x="81402" y="30660"/>
                  </a:lnTo>
                  <a:lnTo>
                    <a:pt x="79621" y="28060"/>
                  </a:lnTo>
                  <a:lnTo>
                    <a:pt x="77165" y="26327"/>
                  </a:lnTo>
                  <a:lnTo>
                    <a:pt x="74256" y="25171"/>
                  </a:lnTo>
                  <a:lnTo>
                    <a:pt x="71048" y="23131"/>
                  </a:lnTo>
                  <a:lnTo>
                    <a:pt x="67638" y="20501"/>
                  </a:lnTo>
                  <a:lnTo>
                    <a:pt x="64096" y="17477"/>
                  </a:lnTo>
                  <a:lnTo>
                    <a:pt x="60464" y="14192"/>
                  </a:lnTo>
                  <a:lnTo>
                    <a:pt x="53042" y="7154"/>
                  </a:lnTo>
                  <a:lnTo>
                    <a:pt x="49285" y="4770"/>
                  </a:lnTo>
                  <a:lnTo>
                    <a:pt x="45510" y="3180"/>
                  </a:lnTo>
                  <a:lnTo>
                    <a:pt x="22721" y="0"/>
                  </a:lnTo>
                </a:path>
              </a:pathLst>
            </a:custGeom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SMARTPenAnnotation127"/>
          <p:cNvSpPr/>
          <p:nvPr/>
        </p:nvSpPr>
        <p:spPr>
          <a:xfrm>
            <a:off x="6789419" y="2194560"/>
            <a:ext cx="845781" cy="2696928"/>
          </a:xfrm>
          <a:custGeom>
            <a:avLst/>
            <a:gdLst/>
            <a:ahLst/>
            <a:cxnLst/>
            <a:rect l="0" t="0" r="0" b="0"/>
            <a:pathLst>
              <a:path w="845781" h="2696928">
                <a:moveTo>
                  <a:pt x="68581" y="1337310"/>
                </a:moveTo>
                <a:lnTo>
                  <a:pt x="85607" y="1320282"/>
                </a:lnTo>
                <a:lnTo>
                  <a:pt x="87552" y="1317068"/>
                </a:lnTo>
                <a:lnTo>
                  <a:pt x="92829" y="1303936"/>
                </a:lnTo>
                <a:lnTo>
                  <a:pt x="108080" y="1275775"/>
                </a:lnTo>
                <a:lnTo>
                  <a:pt x="133139" y="1210060"/>
                </a:lnTo>
                <a:lnTo>
                  <a:pt x="157462" y="1153125"/>
                </a:lnTo>
                <a:lnTo>
                  <a:pt x="185100" y="1103175"/>
                </a:lnTo>
                <a:lnTo>
                  <a:pt x="209784" y="1048509"/>
                </a:lnTo>
                <a:lnTo>
                  <a:pt x="258845" y="938491"/>
                </a:lnTo>
                <a:lnTo>
                  <a:pt x="287233" y="878499"/>
                </a:lnTo>
                <a:lnTo>
                  <a:pt x="310461" y="829820"/>
                </a:lnTo>
                <a:lnTo>
                  <a:pt x="333718" y="775208"/>
                </a:lnTo>
                <a:lnTo>
                  <a:pt x="350249" y="742047"/>
                </a:lnTo>
                <a:lnTo>
                  <a:pt x="395481" y="658481"/>
                </a:lnTo>
                <a:lnTo>
                  <a:pt x="445404" y="560517"/>
                </a:lnTo>
                <a:lnTo>
                  <a:pt x="471203" y="510390"/>
                </a:lnTo>
                <a:lnTo>
                  <a:pt x="487131" y="483380"/>
                </a:lnTo>
                <a:lnTo>
                  <a:pt x="576848" y="318673"/>
                </a:lnTo>
                <a:lnTo>
                  <a:pt x="620444" y="243655"/>
                </a:lnTo>
                <a:lnTo>
                  <a:pt x="640960" y="211967"/>
                </a:lnTo>
                <a:lnTo>
                  <a:pt x="660986" y="183221"/>
                </a:lnTo>
                <a:lnTo>
                  <a:pt x="696362" y="134771"/>
                </a:lnTo>
                <a:lnTo>
                  <a:pt x="729287" y="88615"/>
                </a:lnTo>
                <a:lnTo>
                  <a:pt x="746381" y="65767"/>
                </a:lnTo>
                <a:lnTo>
                  <a:pt x="756187" y="46669"/>
                </a:lnTo>
                <a:lnTo>
                  <a:pt x="759395" y="42543"/>
                </a:lnTo>
                <a:lnTo>
                  <a:pt x="762959" y="34571"/>
                </a:lnTo>
                <a:lnTo>
                  <a:pt x="763909" y="30667"/>
                </a:lnTo>
                <a:lnTo>
                  <a:pt x="765813" y="28064"/>
                </a:lnTo>
                <a:lnTo>
                  <a:pt x="768353" y="26330"/>
                </a:lnTo>
                <a:lnTo>
                  <a:pt x="771314" y="25173"/>
                </a:lnTo>
                <a:lnTo>
                  <a:pt x="786561" y="13221"/>
                </a:lnTo>
                <a:lnTo>
                  <a:pt x="799575" y="517"/>
                </a:lnTo>
                <a:lnTo>
                  <a:pt x="823888" y="0"/>
                </a:lnTo>
                <a:lnTo>
                  <a:pt x="828876" y="0"/>
                </a:lnTo>
                <a:lnTo>
                  <a:pt x="830715" y="1270"/>
                </a:lnTo>
                <a:lnTo>
                  <a:pt x="831939" y="3386"/>
                </a:lnTo>
                <a:lnTo>
                  <a:pt x="833301" y="9125"/>
                </a:lnTo>
                <a:lnTo>
                  <a:pt x="834388" y="86785"/>
                </a:lnTo>
                <a:lnTo>
                  <a:pt x="834390" y="200307"/>
                </a:lnTo>
                <a:lnTo>
                  <a:pt x="831004" y="265978"/>
                </a:lnTo>
                <a:lnTo>
                  <a:pt x="826535" y="335382"/>
                </a:lnTo>
                <a:lnTo>
                  <a:pt x="824020" y="413486"/>
                </a:lnTo>
                <a:lnTo>
                  <a:pt x="823100" y="494811"/>
                </a:lnTo>
                <a:lnTo>
                  <a:pt x="822964" y="773578"/>
                </a:lnTo>
                <a:lnTo>
                  <a:pt x="815105" y="862406"/>
                </a:lnTo>
                <a:lnTo>
                  <a:pt x="813120" y="942938"/>
                </a:lnTo>
                <a:lnTo>
                  <a:pt x="811670" y="1090874"/>
                </a:lnTo>
                <a:lnTo>
                  <a:pt x="814979" y="1147349"/>
                </a:lnTo>
                <a:lnTo>
                  <a:pt x="819414" y="1208433"/>
                </a:lnTo>
                <a:lnTo>
                  <a:pt x="821910" y="1278521"/>
                </a:lnTo>
                <a:lnTo>
                  <a:pt x="822822" y="1378502"/>
                </a:lnTo>
                <a:lnTo>
                  <a:pt x="822960" y="2124818"/>
                </a:lnTo>
                <a:lnTo>
                  <a:pt x="826347" y="2187270"/>
                </a:lnTo>
                <a:lnTo>
                  <a:pt x="830815" y="2244660"/>
                </a:lnTo>
                <a:lnTo>
                  <a:pt x="833331" y="2321870"/>
                </a:lnTo>
                <a:lnTo>
                  <a:pt x="834251" y="2397497"/>
                </a:lnTo>
                <a:lnTo>
                  <a:pt x="835652" y="2473560"/>
                </a:lnTo>
                <a:lnTo>
                  <a:pt x="844761" y="2546625"/>
                </a:lnTo>
                <a:lnTo>
                  <a:pt x="845780" y="2675443"/>
                </a:lnTo>
                <a:lnTo>
                  <a:pt x="844523" y="2678978"/>
                </a:lnTo>
                <a:lnTo>
                  <a:pt x="842415" y="2681335"/>
                </a:lnTo>
                <a:lnTo>
                  <a:pt x="839740" y="2682907"/>
                </a:lnTo>
                <a:lnTo>
                  <a:pt x="837958" y="2685225"/>
                </a:lnTo>
                <a:lnTo>
                  <a:pt x="836768" y="2688040"/>
                </a:lnTo>
                <a:lnTo>
                  <a:pt x="834530" y="2696927"/>
                </a:lnTo>
                <a:lnTo>
                  <a:pt x="834431" y="2691248"/>
                </a:lnTo>
                <a:lnTo>
                  <a:pt x="833148" y="2689515"/>
                </a:lnTo>
                <a:lnTo>
                  <a:pt x="831022" y="2688360"/>
                </a:lnTo>
                <a:lnTo>
                  <a:pt x="828335" y="2687590"/>
                </a:lnTo>
                <a:lnTo>
                  <a:pt x="826544" y="2684536"/>
                </a:lnTo>
                <a:lnTo>
                  <a:pt x="824553" y="2674370"/>
                </a:lnTo>
                <a:lnTo>
                  <a:pt x="822752" y="2670643"/>
                </a:lnTo>
                <a:lnTo>
                  <a:pt x="820281" y="2668159"/>
                </a:lnTo>
                <a:lnTo>
                  <a:pt x="817365" y="2666502"/>
                </a:lnTo>
                <a:lnTo>
                  <a:pt x="815419" y="2664128"/>
                </a:lnTo>
                <a:lnTo>
                  <a:pt x="814123" y="2661275"/>
                </a:lnTo>
                <a:lnTo>
                  <a:pt x="812042" y="2653639"/>
                </a:lnTo>
                <a:lnTo>
                  <a:pt x="788393" y="2619629"/>
                </a:lnTo>
                <a:lnTo>
                  <a:pt x="784676" y="2615099"/>
                </a:lnTo>
                <a:lnTo>
                  <a:pt x="780545" y="2606679"/>
                </a:lnTo>
                <a:lnTo>
                  <a:pt x="779443" y="2602656"/>
                </a:lnTo>
                <a:lnTo>
                  <a:pt x="774833" y="2594799"/>
                </a:lnTo>
                <a:lnTo>
                  <a:pt x="750430" y="2567950"/>
                </a:lnTo>
                <a:lnTo>
                  <a:pt x="739098" y="2550445"/>
                </a:lnTo>
                <a:lnTo>
                  <a:pt x="734889" y="2539844"/>
                </a:lnTo>
                <a:lnTo>
                  <a:pt x="733765" y="2535239"/>
                </a:lnTo>
                <a:lnTo>
                  <a:pt x="713983" y="2504487"/>
                </a:lnTo>
                <a:lnTo>
                  <a:pt x="683559" y="2466835"/>
                </a:lnTo>
                <a:lnTo>
                  <a:pt x="659839" y="2433270"/>
                </a:lnTo>
                <a:lnTo>
                  <a:pt x="636175" y="2392466"/>
                </a:lnTo>
                <a:lnTo>
                  <a:pt x="614568" y="2364838"/>
                </a:lnTo>
                <a:lnTo>
                  <a:pt x="596991" y="2342629"/>
                </a:lnTo>
                <a:lnTo>
                  <a:pt x="583415" y="2322482"/>
                </a:lnTo>
                <a:lnTo>
                  <a:pt x="568014" y="2298892"/>
                </a:lnTo>
                <a:lnTo>
                  <a:pt x="544127" y="2265906"/>
                </a:lnTo>
                <a:lnTo>
                  <a:pt x="519786" y="2233056"/>
                </a:lnTo>
                <a:lnTo>
                  <a:pt x="488161" y="2183448"/>
                </a:lnTo>
                <a:lnTo>
                  <a:pt x="466092" y="2149655"/>
                </a:lnTo>
                <a:lnTo>
                  <a:pt x="441631" y="2116061"/>
                </a:lnTo>
                <a:lnTo>
                  <a:pt x="417027" y="2076051"/>
                </a:lnTo>
                <a:lnTo>
                  <a:pt x="397336" y="2039776"/>
                </a:lnTo>
                <a:lnTo>
                  <a:pt x="375561" y="2003424"/>
                </a:lnTo>
                <a:lnTo>
                  <a:pt x="349797" y="1961020"/>
                </a:lnTo>
                <a:lnTo>
                  <a:pt x="223842" y="1747367"/>
                </a:lnTo>
                <a:lnTo>
                  <a:pt x="185045" y="1678517"/>
                </a:lnTo>
                <a:lnTo>
                  <a:pt x="164369" y="1637124"/>
                </a:lnTo>
                <a:lnTo>
                  <a:pt x="145443" y="1598830"/>
                </a:lnTo>
                <a:lnTo>
                  <a:pt x="109022" y="1539627"/>
                </a:lnTo>
                <a:lnTo>
                  <a:pt x="97984" y="1517399"/>
                </a:lnTo>
                <a:lnTo>
                  <a:pt x="72631" y="1450230"/>
                </a:lnTo>
                <a:lnTo>
                  <a:pt x="62302" y="1425660"/>
                </a:lnTo>
                <a:lnTo>
                  <a:pt x="56137" y="1399753"/>
                </a:lnTo>
                <a:lnTo>
                  <a:pt x="40623" y="1364842"/>
                </a:lnTo>
                <a:lnTo>
                  <a:pt x="27417" y="1344762"/>
                </a:lnTo>
                <a:lnTo>
                  <a:pt x="4040" y="1317295"/>
                </a:lnTo>
                <a:lnTo>
                  <a:pt x="0" y="13030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8"/>
          <p:cNvSpPr/>
          <p:nvPr/>
        </p:nvSpPr>
        <p:spPr>
          <a:xfrm>
            <a:off x="7612379" y="2177001"/>
            <a:ext cx="1290935" cy="2737900"/>
          </a:xfrm>
          <a:custGeom>
            <a:avLst/>
            <a:gdLst/>
            <a:ahLst/>
            <a:cxnLst/>
            <a:rect l="0" t="0" r="0" b="0"/>
            <a:pathLst>
              <a:path w="1290935" h="2737900">
                <a:moveTo>
                  <a:pt x="0" y="2646458"/>
                </a:moveTo>
                <a:lnTo>
                  <a:pt x="6069" y="2640391"/>
                </a:lnTo>
                <a:lnTo>
                  <a:pt x="7855" y="2637333"/>
                </a:lnTo>
                <a:lnTo>
                  <a:pt x="9842" y="2630550"/>
                </a:lnTo>
                <a:lnTo>
                  <a:pt x="11641" y="2628232"/>
                </a:lnTo>
                <a:lnTo>
                  <a:pt x="14112" y="2626688"/>
                </a:lnTo>
                <a:lnTo>
                  <a:pt x="17028" y="2625658"/>
                </a:lnTo>
                <a:lnTo>
                  <a:pt x="18972" y="2623702"/>
                </a:lnTo>
                <a:lnTo>
                  <a:pt x="20268" y="2621127"/>
                </a:lnTo>
                <a:lnTo>
                  <a:pt x="49684" y="2541560"/>
                </a:lnTo>
                <a:lnTo>
                  <a:pt x="69293" y="2462793"/>
                </a:lnTo>
                <a:lnTo>
                  <a:pt x="86995" y="2401962"/>
                </a:lnTo>
                <a:lnTo>
                  <a:pt x="114975" y="2298725"/>
                </a:lnTo>
                <a:lnTo>
                  <a:pt x="134679" y="2215343"/>
                </a:lnTo>
                <a:lnTo>
                  <a:pt x="156604" y="2148586"/>
                </a:lnTo>
                <a:lnTo>
                  <a:pt x="185172" y="2058999"/>
                </a:lnTo>
                <a:lnTo>
                  <a:pt x="216919" y="1953565"/>
                </a:lnTo>
                <a:lnTo>
                  <a:pt x="243201" y="1857239"/>
                </a:lnTo>
                <a:lnTo>
                  <a:pt x="265241" y="1782272"/>
                </a:lnTo>
                <a:lnTo>
                  <a:pt x="281649" y="1718009"/>
                </a:lnTo>
                <a:lnTo>
                  <a:pt x="307113" y="1638572"/>
                </a:lnTo>
                <a:lnTo>
                  <a:pt x="388286" y="1411112"/>
                </a:lnTo>
                <a:lnTo>
                  <a:pt x="414062" y="1336396"/>
                </a:lnTo>
                <a:lnTo>
                  <a:pt x="437786" y="1272207"/>
                </a:lnTo>
                <a:lnTo>
                  <a:pt x="483839" y="1138736"/>
                </a:lnTo>
                <a:lnTo>
                  <a:pt x="516882" y="1056585"/>
                </a:lnTo>
                <a:lnTo>
                  <a:pt x="570509" y="936125"/>
                </a:lnTo>
                <a:lnTo>
                  <a:pt x="619743" y="830093"/>
                </a:lnTo>
                <a:lnTo>
                  <a:pt x="738024" y="581769"/>
                </a:lnTo>
                <a:lnTo>
                  <a:pt x="776744" y="507926"/>
                </a:lnTo>
                <a:lnTo>
                  <a:pt x="812580" y="442509"/>
                </a:lnTo>
                <a:lnTo>
                  <a:pt x="982887" y="97777"/>
                </a:lnTo>
                <a:lnTo>
                  <a:pt x="1002861" y="48707"/>
                </a:lnTo>
                <a:lnTo>
                  <a:pt x="1017434" y="29873"/>
                </a:lnTo>
                <a:lnTo>
                  <a:pt x="1021190" y="25768"/>
                </a:lnTo>
                <a:lnTo>
                  <a:pt x="1023693" y="21762"/>
                </a:lnTo>
                <a:lnTo>
                  <a:pt x="1026475" y="13923"/>
                </a:lnTo>
                <a:lnTo>
                  <a:pt x="1028487" y="11325"/>
                </a:lnTo>
                <a:lnTo>
                  <a:pt x="1031098" y="9593"/>
                </a:lnTo>
                <a:lnTo>
                  <a:pt x="1034108" y="8438"/>
                </a:lnTo>
                <a:lnTo>
                  <a:pt x="1036116" y="6398"/>
                </a:lnTo>
                <a:lnTo>
                  <a:pt x="1037455" y="3768"/>
                </a:lnTo>
                <a:lnTo>
                  <a:pt x="1038346" y="745"/>
                </a:lnTo>
                <a:lnTo>
                  <a:pt x="1040211" y="0"/>
                </a:lnTo>
                <a:lnTo>
                  <a:pt x="1042724" y="773"/>
                </a:lnTo>
                <a:lnTo>
                  <a:pt x="1051044" y="5815"/>
                </a:lnTo>
                <a:lnTo>
                  <a:pt x="1057475" y="12103"/>
                </a:lnTo>
                <a:lnTo>
                  <a:pt x="1059314" y="15192"/>
                </a:lnTo>
                <a:lnTo>
                  <a:pt x="1061356" y="22010"/>
                </a:lnTo>
                <a:lnTo>
                  <a:pt x="1074603" y="88077"/>
                </a:lnTo>
                <a:lnTo>
                  <a:pt x="1080005" y="98853"/>
                </a:lnTo>
                <a:lnTo>
                  <a:pt x="1083253" y="118036"/>
                </a:lnTo>
                <a:lnTo>
                  <a:pt x="1086778" y="175993"/>
                </a:lnTo>
                <a:lnTo>
                  <a:pt x="1094829" y="214189"/>
                </a:lnTo>
                <a:lnTo>
                  <a:pt x="1106978" y="321538"/>
                </a:lnTo>
                <a:lnTo>
                  <a:pt x="1109879" y="405907"/>
                </a:lnTo>
                <a:lnTo>
                  <a:pt x="1119072" y="482590"/>
                </a:lnTo>
                <a:lnTo>
                  <a:pt x="1121094" y="519412"/>
                </a:lnTo>
                <a:lnTo>
                  <a:pt x="1131753" y="600630"/>
                </a:lnTo>
                <a:lnTo>
                  <a:pt x="1140374" y="667417"/>
                </a:lnTo>
                <a:lnTo>
                  <a:pt x="1147336" y="735221"/>
                </a:lnTo>
                <a:lnTo>
                  <a:pt x="1158397" y="803393"/>
                </a:lnTo>
                <a:lnTo>
                  <a:pt x="1173511" y="885396"/>
                </a:lnTo>
                <a:lnTo>
                  <a:pt x="1186467" y="962876"/>
                </a:lnTo>
                <a:lnTo>
                  <a:pt x="1197401" y="1010032"/>
                </a:lnTo>
                <a:lnTo>
                  <a:pt x="1206815" y="1038206"/>
                </a:lnTo>
                <a:lnTo>
                  <a:pt x="1214026" y="1077829"/>
                </a:lnTo>
                <a:lnTo>
                  <a:pt x="1219017" y="1094580"/>
                </a:lnTo>
                <a:lnTo>
                  <a:pt x="1223097" y="1118290"/>
                </a:lnTo>
                <a:lnTo>
                  <a:pt x="1242713" y="1171967"/>
                </a:lnTo>
                <a:lnTo>
                  <a:pt x="1243764" y="1179595"/>
                </a:lnTo>
                <a:lnTo>
                  <a:pt x="1248322" y="1191455"/>
                </a:lnTo>
                <a:lnTo>
                  <a:pt x="1253310" y="1200961"/>
                </a:lnTo>
                <a:lnTo>
                  <a:pt x="1269501" y="1241484"/>
                </a:lnTo>
                <a:lnTo>
                  <a:pt x="1276693" y="1254945"/>
                </a:lnTo>
                <a:lnTo>
                  <a:pt x="1286612" y="1269664"/>
                </a:lnTo>
                <a:lnTo>
                  <a:pt x="1290934" y="1283848"/>
                </a:lnTo>
                <a:lnTo>
                  <a:pt x="1289883" y="1285932"/>
                </a:lnTo>
                <a:lnTo>
                  <a:pt x="1270360" y="1307513"/>
                </a:lnTo>
                <a:lnTo>
                  <a:pt x="1266068" y="1308421"/>
                </a:lnTo>
                <a:lnTo>
                  <a:pt x="1263145" y="1308664"/>
                </a:lnTo>
                <a:lnTo>
                  <a:pt x="1225765" y="1341743"/>
                </a:lnTo>
                <a:lnTo>
                  <a:pt x="1205764" y="1359728"/>
                </a:lnTo>
                <a:lnTo>
                  <a:pt x="1173507" y="1383956"/>
                </a:lnTo>
                <a:lnTo>
                  <a:pt x="1141880" y="1410477"/>
                </a:lnTo>
                <a:lnTo>
                  <a:pt x="1103127" y="1442194"/>
                </a:lnTo>
                <a:lnTo>
                  <a:pt x="1063158" y="1487359"/>
                </a:lnTo>
                <a:lnTo>
                  <a:pt x="1029486" y="1515848"/>
                </a:lnTo>
                <a:lnTo>
                  <a:pt x="990704" y="1553115"/>
                </a:lnTo>
                <a:lnTo>
                  <a:pt x="818518" y="1725071"/>
                </a:lnTo>
                <a:lnTo>
                  <a:pt x="787354" y="1750167"/>
                </a:lnTo>
                <a:lnTo>
                  <a:pt x="751816" y="1781402"/>
                </a:lnTo>
                <a:lnTo>
                  <a:pt x="712635" y="1819664"/>
                </a:lnTo>
                <a:lnTo>
                  <a:pt x="678213" y="1852704"/>
                </a:lnTo>
                <a:lnTo>
                  <a:pt x="635574" y="1888738"/>
                </a:lnTo>
                <a:lnTo>
                  <a:pt x="596481" y="1924956"/>
                </a:lnTo>
                <a:lnTo>
                  <a:pt x="518197" y="2002544"/>
                </a:lnTo>
                <a:lnTo>
                  <a:pt x="486418" y="2036854"/>
                </a:lnTo>
                <a:lnTo>
                  <a:pt x="448155" y="2090668"/>
                </a:lnTo>
                <a:lnTo>
                  <a:pt x="384418" y="2166398"/>
                </a:lnTo>
                <a:lnTo>
                  <a:pt x="348467" y="2209108"/>
                </a:lnTo>
                <a:lnTo>
                  <a:pt x="322693" y="2242004"/>
                </a:lnTo>
                <a:lnTo>
                  <a:pt x="293142" y="2275501"/>
                </a:lnTo>
                <a:lnTo>
                  <a:pt x="255240" y="2330845"/>
                </a:lnTo>
                <a:lnTo>
                  <a:pt x="229600" y="2362671"/>
                </a:lnTo>
                <a:lnTo>
                  <a:pt x="200534" y="2407857"/>
                </a:lnTo>
                <a:lnTo>
                  <a:pt x="146715" y="2489119"/>
                </a:lnTo>
                <a:lnTo>
                  <a:pt x="108733" y="2548745"/>
                </a:lnTo>
                <a:lnTo>
                  <a:pt x="94260" y="2581707"/>
                </a:lnTo>
                <a:lnTo>
                  <a:pt x="76070" y="2604049"/>
                </a:lnTo>
                <a:lnTo>
                  <a:pt x="73573" y="2609295"/>
                </a:lnTo>
                <a:lnTo>
                  <a:pt x="68790" y="2627545"/>
                </a:lnTo>
                <a:lnTo>
                  <a:pt x="63171" y="2637206"/>
                </a:lnTo>
                <a:lnTo>
                  <a:pt x="39277" y="2665413"/>
                </a:lnTo>
                <a:lnTo>
                  <a:pt x="34498" y="2676910"/>
                </a:lnTo>
                <a:lnTo>
                  <a:pt x="26873" y="2688360"/>
                </a:lnTo>
                <a:lnTo>
                  <a:pt x="24644" y="2695985"/>
                </a:lnTo>
                <a:lnTo>
                  <a:pt x="22779" y="2698526"/>
                </a:lnTo>
                <a:lnTo>
                  <a:pt x="20266" y="2700220"/>
                </a:lnTo>
                <a:lnTo>
                  <a:pt x="17321" y="2701350"/>
                </a:lnTo>
                <a:lnTo>
                  <a:pt x="15357" y="2703373"/>
                </a:lnTo>
                <a:lnTo>
                  <a:pt x="14049" y="2705991"/>
                </a:lnTo>
                <a:lnTo>
                  <a:pt x="13176" y="2709007"/>
                </a:lnTo>
                <a:lnTo>
                  <a:pt x="11324" y="2711018"/>
                </a:lnTo>
                <a:lnTo>
                  <a:pt x="8820" y="2712358"/>
                </a:lnTo>
                <a:lnTo>
                  <a:pt x="1743" y="2714509"/>
                </a:lnTo>
                <a:lnTo>
                  <a:pt x="1162" y="2715955"/>
                </a:lnTo>
                <a:lnTo>
                  <a:pt x="102" y="2726648"/>
                </a:lnTo>
                <a:lnTo>
                  <a:pt x="0" y="27378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9"/>
          <p:cNvSpPr/>
          <p:nvPr/>
        </p:nvSpPr>
        <p:spPr>
          <a:xfrm>
            <a:off x="7303769" y="3399582"/>
            <a:ext cx="400051" cy="29419"/>
          </a:xfrm>
          <a:custGeom>
            <a:avLst/>
            <a:gdLst/>
            <a:ahLst/>
            <a:cxnLst/>
            <a:rect l="0" t="0" r="0" b="0"/>
            <a:pathLst>
              <a:path w="400051" h="29419">
                <a:moveTo>
                  <a:pt x="0" y="29418"/>
                </a:moveTo>
                <a:lnTo>
                  <a:pt x="6069" y="23350"/>
                </a:lnTo>
                <a:lnTo>
                  <a:pt x="9125" y="21562"/>
                </a:lnTo>
                <a:lnTo>
                  <a:pt x="12434" y="20370"/>
                </a:lnTo>
                <a:lnTo>
                  <a:pt x="15909" y="19576"/>
                </a:lnTo>
                <a:lnTo>
                  <a:pt x="22037" y="19047"/>
                </a:lnTo>
                <a:lnTo>
                  <a:pt x="29931" y="18693"/>
                </a:lnTo>
                <a:lnTo>
                  <a:pt x="48863" y="18302"/>
                </a:lnTo>
                <a:lnTo>
                  <a:pt x="69977" y="18127"/>
                </a:lnTo>
                <a:lnTo>
                  <a:pt x="79671" y="16811"/>
                </a:lnTo>
                <a:lnTo>
                  <a:pt x="88675" y="14663"/>
                </a:lnTo>
                <a:lnTo>
                  <a:pt x="97217" y="11961"/>
                </a:lnTo>
                <a:lnTo>
                  <a:pt x="105451" y="10160"/>
                </a:lnTo>
                <a:lnTo>
                  <a:pt x="113482" y="8959"/>
                </a:lnTo>
                <a:lnTo>
                  <a:pt x="121374" y="8158"/>
                </a:lnTo>
                <a:lnTo>
                  <a:pt x="129177" y="7625"/>
                </a:lnTo>
                <a:lnTo>
                  <a:pt x="136917" y="7269"/>
                </a:lnTo>
                <a:lnTo>
                  <a:pt x="152292" y="6874"/>
                </a:lnTo>
                <a:lnTo>
                  <a:pt x="167592" y="6698"/>
                </a:lnTo>
                <a:lnTo>
                  <a:pt x="181579" y="5381"/>
                </a:lnTo>
                <a:lnTo>
                  <a:pt x="220825" y="531"/>
                </a:lnTo>
                <a:lnTo>
                  <a:pt x="239927" y="0"/>
                </a:lnTo>
                <a:lnTo>
                  <a:pt x="257741" y="916"/>
                </a:lnTo>
                <a:lnTo>
                  <a:pt x="274698" y="2797"/>
                </a:lnTo>
                <a:lnTo>
                  <a:pt x="289812" y="4050"/>
                </a:lnTo>
                <a:lnTo>
                  <a:pt x="303699" y="4886"/>
                </a:lnTo>
                <a:lnTo>
                  <a:pt x="328017" y="5814"/>
                </a:lnTo>
                <a:lnTo>
                  <a:pt x="360939" y="6411"/>
                </a:lnTo>
                <a:lnTo>
                  <a:pt x="386116" y="6529"/>
                </a:lnTo>
                <a:lnTo>
                  <a:pt x="390761" y="7808"/>
                </a:lnTo>
                <a:lnTo>
                  <a:pt x="393858" y="9931"/>
                </a:lnTo>
                <a:lnTo>
                  <a:pt x="400050" y="179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30"/>
          <p:cNvSpPr/>
          <p:nvPr/>
        </p:nvSpPr>
        <p:spPr>
          <a:xfrm>
            <a:off x="7937265" y="3348989"/>
            <a:ext cx="418065" cy="102871"/>
          </a:xfrm>
          <a:custGeom>
            <a:avLst/>
            <a:gdLst/>
            <a:ahLst/>
            <a:cxnLst/>
            <a:rect l="0" t="0" r="0" b="0"/>
            <a:pathLst>
              <a:path w="418065" h="102871">
                <a:moveTo>
                  <a:pt x="6585" y="0"/>
                </a:moveTo>
                <a:lnTo>
                  <a:pt x="0" y="0"/>
                </a:lnTo>
                <a:lnTo>
                  <a:pt x="2811" y="0"/>
                </a:lnTo>
                <a:lnTo>
                  <a:pt x="5339" y="1270"/>
                </a:lnTo>
                <a:lnTo>
                  <a:pt x="8294" y="3387"/>
                </a:lnTo>
                <a:lnTo>
                  <a:pt x="11534" y="6069"/>
                </a:lnTo>
                <a:lnTo>
                  <a:pt x="14965" y="7856"/>
                </a:lnTo>
                <a:lnTo>
                  <a:pt x="22163" y="9842"/>
                </a:lnTo>
                <a:lnTo>
                  <a:pt x="33355" y="10960"/>
                </a:lnTo>
                <a:lnTo>
                  <a:pt x="37131" y="12386"/>
                </a:lnTo>
                <a:lnTo>
                  <a:pt x="40919" y="14608"/>
                </a:lnTo>
                <a:lnTo>
                  <a:pt x="44714" y="17359"/>
                </a:lnTo>
                <a:lnTo>
                  <a:pt x="52317" y="20415"/>
                </a:lnTo>
                <a:lnTo>
                  <a:pt x="61200" y="21774"/>
                </a:lnTo>
                <a:lnTo>
                  <a:pt x="73615" y="22377"/>
                </a:lnTo>
                <a:lnTo>
                  <a:pt x="79211" y="23809"/>
                </a:lnTo>
                <a:lnTo>
                  <a:pt x="84212" y="26032"/>
                </a:lnTo>
                <a:lnTo>
                  <a:pt x="88817" y="28785"/>
                </a:lnTo>
                <a:lnTo>
                  <a:pt x="100705" y="31843"/>
                </a:lnTo>
                <a:lnTo>
                  <a:pt x="107432" y="32660"/>
                </a:lnTo>
                <a:lnTo>
                  <a:pt x="114455" y="34473"/>
                </a:lnTo>
                <a:lnTo>
                  <a:pt x="121679" y="36952"/>
                </a:lnTo>
                <a:lnTo>
                  <a:pt x="129034" y="39875"/>
                </a:lnTo>
                <a:lnTo>
                  <a:pt x="136477" y="41823"/>
                </a:lnTo>
                <a:lnTo>
                  <a:pt x="143980" y="43122"/>
                </a:lnTo>
                <a:lnTo>
                  <a:pt x="151521" y="43989"/>
                </a:lnTo>
                <a:lnTo>
                  <a:pt x="161629" y="45836"/>
                </a:lnTo>
                <a:lnTo>
                  <a:pt x="173447" y="48337"/>
                </a:lnTo>
                <a:lnTo>
                  <a:pt x="186407" y="51275"/>
                </a:lnTo>
                <a:lnTo>
                  <a:pt x="197585" y="53233"/>
                </a:lnTo>
                <a:lnTo>
                  <a:pt x="207578" y="54539"/>
                </a:lnTo>
                <a:lnTo>
                  <a:pt x="216781" y="55409"/>
                </a:lnTo>
                <a:lnTo>
                  <a:pt x="225455" y="57260"/>
                </a:lnTo>
                <a:lnTo>
                  <a:pt x="233778" y="59763"/>
                </a:lnTo>
                <a:lnTo>
                  <a:pt x="241867" y="62703"/>
                </a:lnTo>
                <a:lnTo>
                  <a:pt x="249800" y="64662"/>
                </a:lnTo>
                <a:lnTo>
                  <a:pt x="257628" y="65968"/>
                </a:lnTo>
                <a:lnTo>
                  <a:pt x="265387" y="66839"/>
                </a:lnTo>
                <a:lnTo>
                  <a:pt x="271829" y="68689"/>
                </a:lnTo>
                <a:lnTo>
                  <a:pt x="277394" y="71193"/>
                </a:lnTo>
                <a:lnTo>
                  <a:pt x="282375" y="74132"/>
                </a:lnTo>
                <a:lnTo>
                  <a:pt x="288235" y="76091"/>
                </a:lnTo>
                <a:lnTo>
                  <a:pt x="294681" y="77398"/>
                </a:lnTo>
                <a:lnTo>
                  <a:pt x="301518" y="78269"/>
                </a:lnTo>
                <a:lnTo>
                  <a:pt x="308617" y="78849"/>
                </a:lnTo>
                <a:lnTo>
                  <a:pt x="315890" y="79237"/>
                </a:lnTo>
                <a:lnTo>
                  <a:pt x="323278" y="79494"/>
                </a:lnTo>
                <a:lnTo>
                  <a:pt x="329473" y="80936"/>
                </a:lnTo>
                <a:lnTo>
                  <a:pt x="334874" y="83168"/>
                </a:lnTo>
                <a:lnTo>
                  <a:pt x="339744" y="85925"/>
                </a:lnTo>
                <a:lnTo>
                  <a:pt x="348542" y="88989"/>
                </a:lnTo>
                <a:lnTo>
                  <a:pt x="360635" y="90714"/>
                </a:lnTo>
                <a:lnTo>
                  <a:pt x="372262" y="91225"/>
                </a:lnTo>
                <a:lnTo>
                  <a:pt x="376100" y="91297"/>
                </a:lnTo>
                <a:lnTo>
                  <a:pt x="379928" y="92615"/>
                </a:lnTo>
                <a:lnTo>
                  <a:pt x="383750" y="94763"/>
                </a:lnTo>
                <a:lnTo>
                  <a:pt x="387568" y="97466"/>
                </a:lnTo>
                <a:lnTo>
                  <a:pt x="395197" y="100469"/>
                </a:lnTo>
                <a:lnTo>
                  <a:pt x="406632" y="102159"/>
                </a:lnTo>
                <a:lnTo>
                  <a:pt x="418064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31"/>
          <p:cNvSpPr/>
          <p:nvPr/>
        </p:nvSpPr>
        <p:spPr>
          <a:xfrm>
            <a:off x="6846569" y="2788919"/>
            <a:ext cx="388622" cy="365528"/>
          </a:xfrm>
          <a:custGeom>
            <a:avLst/>
            <a:gdLst/>
            <a:ahLst/>
            <a:cxnLst/>
            <a:rect l="0" t="0" r="0" b="0"/>
            <a:pathLst>
              <a:path w="388622" h="365528">
                <a:moveTo>
                  <a:pt x="0" y="0"/>
                </a:moveTo>
                <a:lnTo>
                  <a:pt x="32936" y="32937"/>
                </a:lnTo>
                <a:lnTo>
                  <a:pt x="41008" y="39738"/>
                </a:lnTo>
                <a:lnTo>
                  <a:pt x="50199" y="46812"/>
                </a:lnTo>
                <a:lnTo>
                  <a:pt x="60136" y="54068"/>
                </a:lnTo>
                <a:lnTo>
                  <a:pt x="69301" y="61446"/>
                </a:lnTo>
                <a:lnTo>
                  <a:pt x="77951" y="68904"/>
                </a:lnTo>
                <a:lnTo>
                  <a:pt x="86258" y="76416"/>
                </a:lnTo>
                <a:lnTo>
                  <a:pt x="102260" y="91536"/>
                </a:lnTo>
                <a:lnTo>
                  <a:pt x="156175" y="144786"/>
                </a:lnTo>
                <a:lnTo>
                  <a:pt x="162537" y="152404"/>
                </a:lnTo>
                <a:lnTo>
                  <a:pt x="168048" y="160023"/>
                </a:lnTo>
                <a:lnTo>
                  <a:pt x="172992" y="167642"/>
                </a:lnTo>
                <a:lnTo>
                  <a:pt x="183908" y="180341"/>
                </a:lnTo>
                <a:lnTo>
                  <a:pt x="198806" y="196428"/>
                </a:lnTo>
                <a:lnTo>
                  <a:pt x="216357" y="214772"/>
                </a:lnTo>
                <a:lnTo>
                  <a:pt x="256179" y="258861"/>
                </a:lnTo>
                <a:lnTo>
                  <a:pt x="277466" y="283064"/>
                </a:lnTo>
                <a:lnTo>
                  <a:pt x="294198" y="300470"/>
                </a:lnTo>
                <a:lnTo>
                  <a:pt x="307892" y="313343"/>
                </a:lnTo>
                <a:lnTo>
                  <a:pt x="319561" y="323195"/>
                </a:lnTo>
                <a:lnTo>
                  <a:pt x="328611" y="329764"/>
                </a:lnTo>
                <a:lnTo>
                  <a:pt x="335915" y="334143"/>
                </a:lnTo>
                <a:lnTo>
                  <a:pt x="342053" y="337062"/>
                </a:lnTo>
                <a:lnTo>
                  <a:pt x="346146" y="340278"/>
                </a:lnTo>
                <a:lnTo>
                  <a:pt x="348873" y="343692"/>
                </a:lnTo>
                <a:lnTo>
                  <a:pt x="350693" y="347238"/>
                </a:lnTo>
                <a:lnTo>
                  <a:pt x="353176" y="349602"/>
                </a:lnTo>
                <a:lnTo>
                  <a:pt x="356100" y="351179"/>
                </a:lnTo>
                <a:lnTo>
                  <a:pt x="359321" y="352229"/>
                </a:lnTo>
                <a:lnTo>
                  <a:pt x="366285" y="356783"/>
                </a:lnTo>
                <a:lnTo>
                  <a:pt x="375036" y="363987"/>
                </a:lnTo>
                <a:lnTo>
                  <a:pt x="379620" y="364972"/>
                </a:lnTo>
                <a:lnTo>
                  <a:pt x="385953" y="365527"/>
                </a:lnTo>
                <a:lnTo>
                  <a:pt x="388621" y="3543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32"/>
          <p:cNvSpPr/>
          <p:nvPr/>
        </p:nvSpPr>
        <p:spPr>
          <a:xfrm>
            <a:off x="6983730" y="2720339"/>
            <a:ext cx="285751" cy="411481"/>
          </a:xfrm>
          <a:custGeom>
            <a:avLst/>
            <a:gdLst/>
            <a:ahLst/>
            <a:cxnLst/>
            <a:rect l="0" t="0" r="0" b="0"/>
            <a:pathLst>
              <a:path w="285751" h="411481">
                <a:moveTo>
                  <a:pt x="0" y="0"/>
                </a:moveTo>
                <a:lnTo>
                  <a:pt x="6068" y="12136"/>
                </a:lnTo>
                <a:lnTo>
                  <a:pt x="12432" y="21481"/>
                </a:lnTo>
                <a:lnTo>
                  <a:pt x="19496" y="29867"/>
                </a:lnTo>
                <a:lnTo>
                  <a:pt x="26867" y="37828"/>
                </a:lnTo>
                <a:lnTo>
                  <a:pt x="38159" y="49450"/>
                </a:lnTo>
                <a:lnTo>
                  <a:pt x="43218" y="57097"/>
                </a:lnTo>
                <a:lnTo>
                  <a:pt x="49132" y="67275"/>
                </a:lnTo>
                <a:lnTo>
                  <a:pt x="55615" y="79140"/>
                </a:lnTo>
                <a:lnTo>
                  <a:pt x="63746" y="92130"/>
                </a:lnTo>
                <a:lnTo>
                  <a:pt x="72978" y="105870"/>
                </a:lnTo>
                <a:lnTo>
                  <a:pt x="82941" y="120110"/>
                </a:lnTo>
                <a:lnTo>
                  <a:pt x="90854" y="132144"/>
                </a:lnTo>
                <a:lnTo>
                  <a:pt x="97399" y="142706"/>
                </a:lnTo>
                <a:lnTo>
                  <a:pt x="103033" y="152287"/>
                </a:lnTo>
                <a:lnTo>
                  <a:pt x="141300" y="220382"/>
                </a:lnTo>
                <a:lnTo>
                  <a:pt x="155160" y="243442"/>
                </a:lnTo>
                <a:lnTo>
                  <a:pt x="168210" y="263895"/>
                </a:lnTo>
                <a:lnTo>
                  <a:pt x="180720" y="282610"/>
                </a:lnTo>
                <a:lnTo>
                  <a:pt x="190329" y="296357"/>
                </a:lnTo>
                <a:lnTo>
                  <a:pt x="198006" y="306791"/>
                </a:lnTo>
                <a:lnTo>
                  <a:pt x="204394" y="315018"/>
                </a:lnTo>
                <a:lnTo>
                  <a:pt x="209923" y="323042"/>
                </a:lnTo>
                <a:lnTo>
                  <a:pt x="214878" y="330931"/>
                </a:lnTo>
                <a:lnTo>
                  <a:pt x="219452" y="338731"/>
                </a:lnTo>
                <a:lnTo>
                  <a:pt x="227921" y="350784"/>
                </a:lnTo>
                <a:lnTo>
                  <a:pt x="235918" y="360374"/>
                </a:lnTo>
                <a:lnTo>
                  <a:pt x="243705" y="368870"/>
                </a:lnTo>
                <a:lnTo>
                  <a:pt x="28575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33"/>
          <p:cNvSpPr/>
          <p:nvPr/>
        </p:nvSpPr>
        <p:spPr>
          <a:xfrm>
            <a:off x="8526779" y="2766059"/>
            <a:ext cx="422912" cy="171451"/>
          </a:xfrm>
          <a:custGeom>
            <a:avLst/>
            <a:gdLst/>
            <a:ahLst/>
            <a:cxnLst/>
            <a:rect l="0" t="0" r="0" b="0"/>
            <a:pathLst>
              <a:path w="422912" h="171451">
                <a:moveTo>
                  <a:pt x="0" y="171450"/>
                </a:moveTo>
                <a:lnTo>
                  <a:pt x="0" y="165383"/>
                </a:lnTo>
                <a:lnTo>
                  <a:pt x="1271" y="163595"/>
                </a:lnTo>
                <a:lnTo>
                  <a:pt x="3387" y="162404"/>
                </a:lnTo>
                <a:lnTo>
                  <a:pt x="6069" y="161609"/>
                </a:lnTo>
                <a:lnTo>
                  <a:pt x="12433" y="157340"/>
                </a:lnTo>
                <a:lnTo>
                  <a:pt x="15909" y="154423"/>
                </a:lnTo>
                <a:lnTo>
                  <a:pt x="19497" y="151209"/>
                </a:lnTo>
                <a:lnTo>
                  <a:pt x="26869" y="144251"/>
                </a:lnTo>
                <a:lnTo>
                  <a:pt x="31883" y="140618"/>
                </a:lnTo>
                <a:lnTo>
                  <a:pt x="37765" y="136925"/>
                </a:lnTo>
                <a:lnTo>
                  <a:pt x="44228" y="133194"/>
                </a:lnTo>
                <a:lnTo>
                  <a:pt x="52345" y="129436"/>
                </a:lnTo>
                <a:lnTo>
                  <a:pt x="61567" y="125661"/>
                </a:lnTo>
                <a:lnTo>
                  <a:pt x="134082" y="98341"/>
                </a:lnTo>
                <a:lnTo>
                  <a:pt x="154158" y="89691"/>
                </a:lnTo>
                <a:lnTo>
                  <a:pt x="171352" y="81384"/>
                </a:lnTo>
                <a:lnTo>
                  <a:pt x="186625" y="73306"/>
                </a:lnTo>
                <a:lnTo>
                  <a:pt x="200617" y="66651"/>
                </a:lnTo>
                <a:lnTo>
                  <a:pt x="213754" y="60944"/>
                </a:lnTo>
                <a:lnTo>
                  <a:pt x="274352" y="36592"/>
                </a:lnTo>
                <a:lnTo>
                  <a:pt x="289581" y="32015"/>
                </a:lnTo>
                <a:lnTo>
                  <a:pt x="303544" y="28963"/>
                </a:lnTo>
                <a:lnTo>
                  <a:pt x="316663" y="26929"/>
                </a:lnTo>
                <a:lnTo>
                  <a:pt x="331759" y="23033"/>
                </a:lnTo>
                <a:lnTo>
                  <a:pt x="348173" y="17895"/>
                </a:lnTo>
                <a:lnTo>
                  <a:pt x="365465" y="11930"/>
                </a:lnTo>
                <a:lnTo>
                  <a:pt x="379533" y="7954"/>
                </a:lnTo>
                <a:lnTo>
                  <a:pt x="391453" y="5303"/>
                </a:lnTo>
                <a:lnTo>
                  <a:pt x="42291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34"/>
          <p:cNvSpPr/>
          <p:nvPr/>
        </p:nvSpPr>
        <p:spPr>
          <a:xfrm>
            <a:off x="8595359" y="2903219"/>
            <a:ext cx="365761" cy="182882"/>
          </a:xfrm>
          <a:custGeom>
            <a:avLst/>
            <a:gdLst/>
            <a:ahLst/>
            <a:cxnLst/>
            <a:rect l="0" t="0" r="0" b="0"/>
            <a:pathLst>
              <a:path w="365761" h="182882">
                <a:moveTo>
                  <a:pt x="0" y="182881"/>
                </a:moveTo>
                <a:lnTo>
                  <a:pt x="6068" y="176813"/>
                </a:lnTo>
                <a:lnTo>
                  <a:pt x="15475" y="169945"/>
                </a:lnTo>
                <a:lnTo>
                  <a:pt x="46249" y="148768"/>
                </a:lnTo>
                <a:lnTo>
                  <a:pt x="81939" y="125810"/>
                </a:lnTo>
                <a:lnTo>
                  <a:pt x="100345" y="114353"/>
                </a:lnTo>
                <a:lnTo>
                  <a:pt x="116427" y="105446"/>
                </a:lnTo>
                <a:lnTo>
                  <a:pt x="130958" y="98237"/>
                </a:lnTo>
                <a:lnTo>
                  <a:pt x="144456" y="92162"/>
                </a:lnTo>
                <a:lnTo>
                  <a:pt x="211994" y="59340"/>
                </a:lnTo>
                <a:lnTo>
                  <a:pt x="237849" y="48450"/>
                </a:lnTo>
                <a:lnTo>
                  <a:pt x="263976" y="38650"/>
                </a:lnTo>
                <a:lnTo>
                  <a:pt x="290285" y="29577"/>
                </a:lnTo>
                <a:lnTo>
                  <a:pt x="309093" y="22258"/>
                </a:lnTo>
                <a:lnTo>
                  <a:pt x="322903" y="16109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35"/>
          <p:cNvSpPr/>
          <p:nvPr/>
        </p:nvSpPr>
        <p:spPr>
          <a:xfrm>
            <a:off x="7315200" y="2514600"/>
            <a:ext cx="297180" cy="167199"/>
          </a:xfrm>
          <a:custGeom>
            <a:avLst/>
            <a:gdLst/>
            <a:ahLst/>
            <a:cxnLst/>
            <a:rect l="0" t="0" r="0" b="0"/>
            <a:pathLst>
              <a:path w="297180" h="167199">
                <a:moveTo>
                  <a:pt x="0" y="0"/>
                </a:moveTo>
                <a:lnTo>
                  <a:pt x="6067" y="24270"/>
                </a:lnTo>
                <a:lnTo>
                  <a:pt x="10395" y="37770"/>
                </a:lnTo>
                <a:lnTo>
                  <a:pt x="15819" y="53120"/>
                </a:lnTo>
                <a:lnTo>
                  <a:pt x="21976" y="69703"/>
                </a:lnTo>
                <a:lnTo>
                  <a:pt x="33701" y="88379"/>
                </a:lnTo>
                <a:lnTo>
                  <a:pt x="49137" y="108449"/>
                </a:lnTo>
                <a:lnTo>
                  <a:pt x="67048" y="129449"/>
                </a:lnTo>
                <a:lnTo>
                  <a:pt x="90418" y="144719"/>
                </a:lnTo>
                <a:lnTo>
                  <a:pt x="117429" y="156169"/>
                </a:lnTo>
                <a:lnTo>
                  <a:pt x="146866" y="165073"/>
                </a:lnTo>
                <a:lnTo>
                  <a:pt x="175380" y="167198"/>
                </a:lnTo>
                <a:lnTo>
                  <a:pt x="203280" y="164805"/>
                </a:lnTo>
                <a:lnTo>
                  <a:pt x="230770" y="159400"/>
                </a:lnTo>
                <a:lnTo>
                  <a:pt x="251637" y="154527"/>
                </a:lnTo>
                <a:lnTo>
                  <a:pt x="268088" y="150008"/>
                </a:lnTo>
                <a:lnTo>
                  <a:pt x="297179" y="1485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36"/>
          <p:cNvSpPr/>
          <p:nvPr/>
        </p:nvSpPr>
        <p:spPr>
          <a:xfrm>
            <a:off x="8428755" y="2519890"/>
            <a:ext cx="338055" cy="81275"/>
          </a:xfrm>
          <a:custGeom>
            <a:avLst/>
            <a:gdLst/>
            <a:ahLst/>
            <a:cxnLst/>
            <a:rect l="0" t="0" r="0" b="0"/>
            <a:pathLst>
              <a:path w="338055" h="81275">
                <a:moveTo>
                  <a:pt x="6585" y="28999"/>
                </a:moveTo>
                <a:lnTo>
                  <a:pt x="0" y="28999"/>
                </a:lnTo>
                <a:lnTo>
                  <a:pt x="2811" y="28999"/>
                </a:lnTo>
                <a:lnTo>
                  <a:pt x="4069" y="30270"/>
                </a:lnTo>
                <a:lnTo>
                  <a:pt x="4907" y="32386"/>
                </a:lnTo>
                <a:lnTo>
                  <a:pt x="6253" y="38841"/>
                </a:lnTo>
                <a:lnTo>
                  <a:pt x="8904" y="40640"/>
                </a:lnTo>
                <a:lnTo>
                  <a:pt x="13211" y="43110"/>
                </a:lnTo>
                <a:lnTo>
                  <a:pt x="18622" y="46026"/>
                </a:lnTo>
                <a:lnTo>
                  <a:pt x="23499" y="49241"/>
                </a:lnTo>
                <a:lnTo>
                  <a:pt x="28021" y="52654"/>
                </a:lnTo>
                <a:lnTo>
                  <a:pt x="32306" y="56199"/>
                </a:lnTo>
                <a:lnTo>
                  <a:pt x="36432" y="58562"/>
                </a:lnTo>
                <a:lnTo>
                  <a:pt x="40453" y="60138"/>
                </a:lnTo>
                <a:lnTo>
                  <a:pt x="44403" y="61189"/>
                </a:lnTo>
                <a:lnTo>
                  <a:pt x="48307" y="63159"/>
                </a:lnTo>
                <a:lnTo>
                  <a:pt x="52180" y="65743"/>
                </a:lnTo>
                <a:lnTo>
                  <a:pt x="56031" y="68735"/>
                </a:lnTo>
                <a:lnTo>
                  <a:pt x="61139" y="70730"/>
                </a:lnTo>
                <a:lnTo>
                  <a:pt x="67084" y="72060"/>
                </a:lnTo>
                <a:lnTo>
                  <a:pt x="73588" y="72946"/>
                </a:lnTo>
                <a:lnTo>
                  <a:pt x="80464" y="73537"/>
                </a:lnTo>
                <a:lnTo>
                  <a:pt x="87587" y="73931"/>
                </a:lnTo>
                <a:lnTo>
                  <a:pt x="101005" y="74369"/>
                </a:lnTo>
                <a:lnTo>
                  <a:pt x="111202" y="74564"/>
                </a:lnTo>
                <a:lnTo>
                  <a:pt x="120780" y="75886"/>
                </a:lnTo>
                <a:lnTo>
                  <a:pt x="148355" y="80741"/>
                </a:lnTo>
                <a:lnTo>
                  <a:pt x="162058" y="81274"/>
                </a:lnTo>
                <a:lnTo>
                  <a:pt x="175004" y="80359"/>
                </a:lnTo>
                <a:lnTo>
                  <a:pt x="187443" y="78479"/>
                </a:lnTo>
                <a:lnTo>
                  <a:pt x="198278" y="77226"/>
                </a:lnTo>
                <a:lnTo>
                  <a:pt x="208040" y="76390"/>
                </a:lnTo>
                <a:lnTo>
                  <a:pt x="217088" y="75834"/>
                </a:lnTo>
                <a:lnTo>
                  <a:pt x="224390" y="74192"/>
                </a:lnTo>
                <a:lnTo>
                  <a:pt x="230528" y="71828"/>
                </a:lnTo>
                <a:lnTo>
                  <a:pt x="242005" y="65814"/>
                </a:lnTo>
                <a:lnTo>
                  <a:pt x="255573" y="58908"/>
                </a:lnTo>
                <a:lnTo>
                  <a:pt x="264017" y="55289"/>
                </a:lnTo>
                <a:lnTo>
                  <a:pt x="273456" y="51606"/>
                </a:lnTo>
                <a:lnTo>
                  <a:pt x="283559" y="47880"/>
                </a:lnTo>
                <a:lnTo>
                  <a:pt x="291564" y="44127"/>
                </a:lnTo>
                <a:lnTo>
                  <a:pt x="298171" y="40354"/>
                </a:lnTo>
                <a:lnTo>
                  <a:pt x="303846" y="36569"/>
                </a:lnTo>
                <a:lnTo>
                  <a:pt x="308898" y="32776"/>
                </a:lnTo>
                <a:lnTo>
                  <a:pt x="313537" y="28977"/>
                </a:lnTo>
                <a:lnTo>
                  <a:pt x="317900" y="25175"/>
                </a:lnTo>
                <a:lnTo>
                  <a:pt x="320808" y="21370"/>
                </a:lnTo>
                <a:lnTo>
                  <a:pt x="322747" y="17563"/>
                </a:lnTo>
                <a:lnTo>
                  <a:pt x="325858" y="8396"/>
                </a:lnTo>
                <a:lnTo>
                  <a:pt x="326114" y="6374"/>
                </a:lnTo>
                <a:lnTo>
                  <a:pt x="326284" y="3756"/>
                </a:lnTo>
                <a:lnTo>
                  <a:pt x="326398" y="740"/>
                </a:lnTo>
                <a:lnTo>
                  <a:pt x="327743" y="0"/>
                </a:lnTo>
                <a:lnTo>
                  <a:pt x="329910" y="777"/>
                </a:lnTo>
                <a:lnTo>
                  <a:pt x="338054" y="61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37"/>
          <p:cNvSpPr/>
          <p:nvPr/>
        </p:nvSpPr>
        <p:spPr>
          <a:xfrm>
            <a:off x="7075169" y="5063489"/>
            <a:ext cx="411482" cy="548112"/>
          </a:xfrm>
          <a:custGeom>
            <a:avLst/>
            <a:gdLst/>
            <a:ahLst/>
            <a:cxnLst/>
            <a:rect l="0" t="0" r="0" b="0"/>
            <a:pathLst>
              <a:path w="411482" h="548112">
                <a:moveTo>
                  <a:pt x="411481" y="0"/>
                </a:moveTo>
                <a:lnTo>
                  <a:pt x="379720" y="0"/>
                </a:lnTo>
                <a:lnTo>
                  <a:pt x="371542" y="3387"/>
                </a:lnTo>
                <a:lnTo>
                  <a:pt x="359440" y="9126"/>
                </a:lnTo>
                <a:lnTo>
                  <a:pt x="345595" y="15909"/>
                </a:lnTo>
                <a:lnTo>
                  <a:pt x="334361" y="19771"/>
                </a:lnTo>
                <a:lnTo>
                  <a:pt x="329588" y="20801"/>
                </a:lnTo>
                <a:lnTo>
                  <a:pt x="320897" y="25332"/>
                </a:lnTo>
                <a:lnTo>
                  <a:pt x="316801" y="28318"/>
                </a:lnTo>
                <a:lnTo>
                  <a:pt x="308864" y="31636"/>
                </a:lnTo>
                <a:lnTo>
                  <a:pt x="304969" y="32521"/>
                </a:lnTo>
                <a:lnTo>
                  <a:pt x="297256" y="36891"/>
                </a:lnTo>
                <a:lnTo>
                  <a:pt x="293420" y="39834"/>
                </a:lnTo>
                <a:lnTo>
                  <a:pt x="288324" y="41796"/>
                </a:lnTo>
                <a:lnTo>
                  <a:pt x="275888" y="43976"/>
                </a:lnTo>
                <a:lnTo>
                  <a:pt x="267745" y="47097"/>
                </a:lnTo>
                <a:lnTo>
                  <a:pt x="258507" y="51718"/>
                </a:lnTo>
                <a:lnTo>
                  <a:pt x="248538" y="57339"/>
                </a:lnTo>
                <a:lnTo>
                  <a:pt x="240622" y="62356"/>
                </a:lnTo>
                <a:lnTo>
                  <a:pt x="228440" y="71318"/>
                </a:lnTo>
                <a:lnTo>
                  <a:pt x="220874" y="75485"/>
                </a:lnTo>
                <a:lnTo>
                  <a:pt x="212019" y="79533"/>
                </a:lnTo>
                <a:lnTo>
                  <a:pt x="202306" y="83503"/>
                </a:lnTo>
                <a:lnTo>
                  <a:pt x="193291" y="87419"/>
                </a:lnTo>
                <a:lnTo>
                  <a:pt x="176500" y="95156"/>
                </a:lnTo>
                <a:lnTo>
                  <a:pt x="165927" y="101537"/>
                </a:lnTo>
                <a:lnTo>
                  <a:pt x="153799" y="109602"/>
                </a:lnTo>
                <a:lnTo>
                  <a:pt x="140633" y="118788"/>
                </a:lnTo>
                <a:lnTo>
                  <a:pt x="130585" y="126182"/>
                </a:lnTo>
                <a:lnTo>
                  <a:pt x="122617" y="132382"/>
                </a:lnTo>
                <a:lnTo>
                  <a:pt x="110377" y="141386"/>
                </a:lnTo>
                <a:lnTo>
                  <a:pt x="100703" y="145389"/>
                </a:lnTo>
                <a:lnTo>
                  <a:pt x="97616" y="147726"/>
                </a:lnTo>
                <a:lnTo>
                  <a:pt x="95557" y="150554"/>
                </a:lnTo>
                <a:lnTo>
                  <a:pt x="94185" y="153709"/>
                </a:lnTo>
                <a:lnTo>
                  <a:pt x="92000" y="155813"/>
                </a:lnTo>
                <a:lnTo>
                  <a:pt x="89274" y="157215"/>
                </a:lnTo>
                <a:lnTo>
                  <a:pt x="86186" y="158151"/>
                </a:lnTo>
                <a:lnTo>
                  <a:pt x="84128" y="160044"/>
                </a:lnTo>
                <a:lnTo>
                  <a:pt x="82755" y="162576"/>
                </a:lnTo>
                <a:lnTo>
                  <a:pt x="80553" y="169698"/>
                </a:lnTo>
                <a:lnTo>
                  <a:pt x="83638" y="174058"/>
                </a:lnTo>
                <a:lnTo>
                  <a:pt x="86239" y="176999"/>
                </a:lnTo>
                <a:lnTo>
                  <a:pt x="89243" y="178959"/>
                </a:lnTo>
                <a:lnTo>
                  <a:pt x="95966" y="181138"/>
                </a:lnTo>
                <a:lnTo>
                  <a:pt x="106576" y="188879"/>
                </a:lnTo>
                <a:lnTo>
                  <a:pt x="118487" y="198247"/>
                </a:lnTo>
                <a:lnTo>
                  <a:pt x="128015" y="202410"/>
                </a:lnTo>
                <a:lnTo>
                  <a:pt x="139869" y="207647"/>
                </a:lnTo>
                <a:lnTo>
                  <a:pt x="152334" y="214207"/>
                </a:lnTo>
                <a:lnTo>
                  <a:pt x="162108" y="221357"/>
                </a:lnTo>
                <a:lnTo>
                  <a:pt x="167762" y="223771"/>
                </a:lnTo>
                <a:lnTo>
                  <a:pt x="174072" y="225381"/>
                </a:lnTo>
                <a:lnTo>
                  <a:pt x="180819" y="226454"/>
                </a:lnTo>
                <a:lnTo>
                  <a:pt x="187855" y="228439"/>
                </a:lnTo>
                <a:lnTo>
                  <a:pt x="195087" y="231033"/>
                </a:lnTo>
                <a:lnTo>
                  <a:pt x="202448" y="234032"/>
                </a:lnTo>
                <a:lnTo>
                  <a:pt x="209896" y="237302"/>
                </a:lnTo>
                <a:lnTo>
                  <a:pt x="224944" y="244321"/>
                </a:lnTo>
                <a:lnTo>
                  <a:pt x="247696" y="255413"/>
                </a:lnTo>
                <a:lnTo>
                  <a:pt x="257841" y="261715"/>
                </a:lnTo>
                <a:lnTo>
                  <a:pt x="269684" y="269727"/>
                </a:lnTo>
                <a:lnTo>
                  <a:pt x="282659" y="278878"/>
                </a:lnTo>
                <a:lnTo>
                  <a:pt x="292579" y="286249"/>
                </a:lnTo>
                <a:lnTo>
                  <a:pt x="300463" y="292433"/>
                </a:lnTo>
                <a:lnTo>
                  <a:pt x="306989" y="297825"/>
                </a:lnTo>
                <a:lnTo>
                  <a:pt x="313879" y="302690"/>
                </a:lnTo>
                <a:lnTo>
                  <a:pt x="321013" y="307204"/>
                </a:lnTo>
                <a:lnTo>
                  <a:pt x="328310" y="311483"/>
                </a:lnTo>
                <a:lnTo>
                  <a:pt x="339802" y="323010"/>
                </a:lnTo>
                <a:lnTo>
                  <a:pt x="347874" y="335330"/>
                </a:lnTo>
                <a:lnTo>
                  <a:pt x="356441" y="356974"/>
                </a:lnTo>
                <a:lnTo>
                  <a:pt x="361618" y="369476"/>
                </a:lnTo>
                <a:lnTo>
                  <a:pt x="363920" y="379265"/>
                </a:lnTo>
                <a:lnTo>
                  <a:pt x="364943" y="391236"/>
                </a:lnTo>
                <a:lnTo>
                  <a:pt x="365397" y="403753"/>
                </a:lnTo>
                <a:lnTo>
                  <a:pt x="365599" y="413549"/>
                </a:lnTo>
                <a:lnTo>
                  <a:pt x="362302" y="425524"/>
                </a:lnTo>
                <a:lnTo>
                  <a:pt x="356603" y="438042"/>
                </a:lnTo>
                <a:lnTo>
                  <a:pt x="344985" y="454769"/>
                </a:lnTo>
                <a:lnTo>
                  <a:pt x="332820" y="472630"/>
                </a:lnTo>
                <a:lnTo>
                  <a:pt x="322333" y="486495"/>
                </a:lnTo>
                <a:lnTo>
                  <a:pt x="317759" y="491970"/>
                </a:lnTo>
                <a:lnTo>
                  <a:pt x="305904" y="501440"/>
                </a:lnTo>
                <a:lnTo>
                  <a:pt x="293437" y="509882"/>
                </a:lnTo>
                <a:lnTo>
                  <a:pt x="283663" y="517868"/>
                </a:lnTo>
                <a:lnTo>
                  <a:pt x="271699" y="525651"/>
                </a:lnTo>
                <a:lnTo>
                  <a:pt x="264953" y="529504"/>
                </a:lnTo>
                <a:lnTo>
                  <a:pt x="257915" y="532073"/>
                </a:lnTo>
                <a:lnTo>
                  <a:pt x="250684" y="533786"/>
                </a:lnTo>
                <a:lnTo>
                  <a:pt x="243323" y="534927"/>
                </a:lnTo>
                <a:lnTo>
                  <a:pt x="233336" y="536958"/>
                </a:lnTo>
                <a:lnTo>
                  <a:pt x="208691" y="542602"/>
                </a:lnTo>
                <a:lnTo>
                  <a:pt x="197548" y="544615"/>
                </a:lnTo>
                <a:lnTo>
                  <a:pt x="187579" y="545956"/>
                </a:lnTo>
                <a:lnTo>
                  <a:pt x="178392" y="546851"/>
                </a:lnTo>
                <a:lnTo>
                  <a:pt x="169729" y="547447"/>
                </a:lnTo>
                <a:lnTo>
                  <a:pt x="161412" y="547845"/>
                </a:lnTo>
                <a:lnTo>
                  <a:pt x="153329" y="548111"/>
                </a:lnTo>
                <a:lnTo>
                  <a:pt x="146670" y="547017"/>
                </a:lnTo>
                <a:lnTo>
                  <a:pt x="135884" y="542416"/>
                </a:lnTo>
                <a:lnTo>
                  <a:pt x="123469" y="539524"/>
                </a:lnTo>
                <a:lnTo>
                  <a:pt x="116603" y="538753"/>
                </a:lnTo>
                <a:lnTo>
                  <a:pt x="109486" y="536969"/>
                </a:lnTo>
                <a:lnTo>
                  <a:pt x="102201" y="534510"/>
                </a:lnTo>
                <a:lnTo>
                  <a:pt x="94804" y="531600"/>
                </a:lnTo>
                <a:lnTo>
                  <a:pt x="87333" y="528390"/>
                </a:lnTo>
                <a:lnTo>
                  <a:pt x="72259" y="521437"/>
                </a:lnTo>
                <a:lnTo>
                  <a:pt x="49491" y="510383"/>
                </a:lnTo>
                <a:lnTo>
                  <a:pt x="41884" y="505355"/>
                </a:lnTo>
                <a:lnTo>
                  <a:pt x="34273" y="499464"/>
                </a:lnTo>
                <a:lnTo>
                  <a:pt x="26659" y="492996"/>
                </a:lnTo>
                <a:lnTo>
                  <a:pt x="14812" y="485809"/>
                </a:lnTo>
                <a:lnTo>
                  <a:pt x="0" y="4800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38"/>
          <p:cNvSpPr/>
          <p:nvPr/>
        </p:nvSpPr>
        <p:spPr>
          <a:xfrm>
            <a:off x="7543841" y="4961647"/>
            <a:ext cx="285710" cy="616193"/>
          </a:xfrm>
          <a:custGeom>
            <a:avLst/>
            <a:gdLst/>
            <a:ahLst/>
            <a:cxnLst/>
            <a:rect l="0" t="0" r="0" b="0"/>
            <a:pathLst>
              <a:path w="285710" h="616193">
                <a:moveTo>
                  <a:pt x="11388" y="616192"/>
                </a:moveTo>
                <a:lnTo>
                  <a:pt x="5321" y="610125"/>
                </a:lnTo>
                <a:lnTo>
                  <a:pt x="3533" y="607067"/>
                </a:lnTo>
                <a:lnTo>
                  <a:pt x="1547" y="600284"/>
                </a:lnTo>
                <a:lnTo>
                  <a:pt x="272" y="584310"/>
                </a:lnTo>
                <a:lnTo>
                  <a:pt x="98" y="571966"/>
                </a:lnTo>
                <a:lnTo>
                  <a:pt x="0" y="502194"/>
                </a:lnTo>
                <a:lnTo>
                  <a:pt x="1256" y="479233"/>
                </a:lnTo>
                <a:lnTo>
                  <a:pt x="3364" y="460117"/>
                </a:lnTo>
                <a:lnTo>
                  <a:pt x="6038" y="443562"/>
                </a:lnTo>
                <a:lnTo>
                  <a:pt x="7822" y="424905"/>
                </a:lnTo>
                <a:lnTo>
                  <a:pt x="9011" y="404847"/>
                </a:lnTo>
                <a:lnTo>
                  <a:pt x="9804" y="383856"/>
                </a:lnTo>
                <a:lnTo>
                  <a:pt x="11602" y="362241"/>
                </a:lnTo>
                <a:lnTo>
                  <a:pt x="14071" y="340212"/>
                </a:lnTo>
                <a:lnTo>
                  <a:pt x="16986" y="317905"/>
                </a:lnTo>
                <a:lnTo>
                  <a:pt x="20200" y="299224"/>
                </a:lnTo>
                <a:lnTo>
                  <a:pt x="23613" y="282961"/>
                </a:lnTo>
                <a:lnTo>
                  <a:pt x="27158" y="268308"/>
                </a:lnTo>
                <a:lnTo>
                  <a:pt x="29522" y="254729"/>
                </a:lnTo>
                <a:lnTo>
                  <a:pt x="31097" y="241867"/>
                </a:lnTo>
                <a:lnTo>
                  <a:pt x="32148" y="229483"/>
                </a:lnTo>
                <a:lnTo>
                  <a:pt x="35388" y="213606"/>
                </a:lnTo>
                <a:lnTo>
                  <a:pt x="40089" y="195401"/>
                </a:lnTo>
                <a:lnTo>
                  <a:pt x="45761" y="175645"/>
                </a:lnTo>
                <a:lnTo>
                  <a:pt x="49544" y="158664"/>
                </a:lnTo>
                <a:lnTo>
                  <a:pt x="52065" y="143534"/>
                </a:lnTo>
                <a:lnTo>
                  <a:pt x="53747" y="129636"/>
                </a:lnTo>
                <a:lnTo>
                  <a:pt x="56137" y="116562"/>
                </a:lnTo>
                <a:lnTo>
                  <a:pt x="59001" y="104036"/>
                </a:lnTo>
                <a:lnTo>
                  <a:pt x="62180" y="91875"/>
                </a:lnTo>
                <a:lnTo>
                  <a:pt x="65569" y="81227"/>
                </a:lnTo>
                <a:lnTo>
                  <a:pt x="83889" y="31802"/>
                </a:lnTo>
                <a:lnTo>
                  <a:pt x="91448" y="16527"/>
                </a:lnTo>
                <a:lnTo>
                  <a:pt x="100580" y="2440"/>
                </a:lnTo>
                <a:lnTo>
                  <a:pt x="102600" y="1284"/>
                </a:lnTo>
                <a:lnTo>
                  <a:pt x="108230" y="0"/>
                </a:lnTo>
                <a:lnTo>
                  <a:pt x="110239" y="927"/>
                </a:lnTo>
                <a:lnTo>
                  <a:pt x="111580" y="2816"/>
                </a:lnTo>
                <a:lnTo>
                  <a:pt x="112472" y="5345"/>
                </a:lnTo>
                <a:lnTo>
                  <a:pt x="119797" y="14972"/>
                </a:lnTo>
                <a:lnTo>
                  <a:pt x="121760" y="18529"/>
                </a:lnTo>
                <a:lnTo>
                  <a:pt x="123943" y="25867"/>
                </a:lnTo>
                <a:lnTo>
                  <a:pt x="126614" y="42197"/>
                </a:lnTo>
                <a:lnTo>
                  <a:pt x="133442" y="61451"/>
                </a:lnTo>
                <a:lnTo>
                  <a:pt x="135484" y="75847"/>
                </a:lnTo>
                <a:lnTo>
                  <a:pt x="136392" y="90712"/>
                </a:lnTo>
                <a:lnTo>
                  <a:pt x="138066" y="107056"/>
                </a:lnTo>
                <a:lnTo>
                  <a:pt x="140289" y="116748"/>
                </a:lnTo>
                <a:lnTo>
                  <a:pt x="152875" y="162139"/>
                </a:lnTo>
                <a:lnTo>
                  <a:pt x="159053" y="183950"/>
                </a:lnTo>
                <a:lnTo>
                  <a:pt x="163172" y="202301"/>
                </a:lnTo>
                <a:lnTo>
                  <a:pt x="165917" y="218345"/>
                </a:lnTo>
                <a:lnTo>
                  <a:pt x="167748" y="232851"/>
                </a:lnTo>
                <a:lnTo>
                  <a:pt x="170238" y="245061"/>
                </a:lnTo>
                <a:lnTo>
                  <a:pt x="173169" y="255742"/>
                </a:lnTo>
                <a:lnTo>
                  <a:pt x="186996" y="297201"/>
                </a:lnTo>
                <a:lnTo>
                  <a:pt x="197809" y="326252"/>
                </a:lnTo>
                <a:lnTo>
                  <a:pt x="225448" y="396642"/>
                </a:lnTo>
                <a:lnTo>
                  <a:pt x="231565" y="411406"/>
                </a:lnTo>
                <a:lnTo>
                  <a:pt x="241748" y="434583"/>
                </a:lnTo>
                <a:lnTo>
                  <a:pt x="250508" y="453350"/>
                </a:lnTo>
                <a:lnTo>
                  <a:pt x="257364" y="470158"/>
                </a:lnTo>
                <a:lnTo>
                  <a:pt x="260411" y="486095"/>
                </a:lnTo>
                <a:lnTo>
                  <a:pt x="268193" y="527551"/>
                </a:lnTo>
                <a:lnTo>
                  <a:pt x="271492" y="539318"/>
                </a:lnTo>
                <a:lnTo>
                  <a:pt x="280932" y="561947"/>
                </a:lnTo>
                <a:lnTo>
                  <a:pt x="282524" y="567329"/>
                </a:lnTo>
                <a:lnTo>
                  <a:pt x="285709" y="5819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39"/>
          <p:cNvSpPr/>
          <p:nvPr/>
        </p:nvSpPr>
        <p:spPr>
          <a:xfrm>
            <a:off x="7475219" y="5200650"/>
            <a:ext cx="331472" cy="125730"/>
          </a:xfrm>
          <a:custGeom>
            <a:avLst/>
            <a:gdLst/>
            <a:ahLst/>
            <a:cxnLst/>
            <a:rect l="0" t="0" r="0" b="0"/>
            <a:pathLst>
              <a:path w="331472" h="125730">
                <a:moveTo>
                  <a:pt x="0" y="125729"/>
                </a:moveTo>
                <a:lnTo>
                  <a:pt x="6069" y="113594"/>
                </a:lnTo>
                <a:lnTo>
                  <a:pt x="10396" y="108749"/>
                </a:lnTo>
                <a:lnTo>
                  <a:pt x="15821" y="104249"/>
                </a:lnTo>
                <a:lnTo>
                  <a:pt x="21977" y="99979"/>
                </a:lnTo>
                <a:lnTo>
                  <a:pt x="27352" y="95863"/>
                </a:lnTo>
                <a:lnTo>
                  <a:pt x="32204" y="91848"/>
                </a:lnTo>
                <a:lnTo>
                  <a:pt x="36710" y="87901"/>
                </a:lnTo>
                <a:lnTo>
                  <a:pt x="42253" y="84001"/>
                </a:lnTo>
                <a:lnTo>
                  <a:pt x="48489" y="80130"/>
                </a:lnTo>
                <a:lnTo>
                  <a:pt x="55187" y="76280"/>
                </a:lnTo>
                <a:lnTo>
                  <a:pt x="69401" y="68615"/>
                </a:lnTo>
                <a:lnTo>
                  <a:pt x="76747" y="64793"/>
                </a:lnTo>
                <a:lnTo>
                  <a:pt x="85455" y="60976"/>
                </a:lnTo>
                <a:lnTo>
                  <a:pt x="95070" y="57160"/>
                </a:lnTo>
                <a:lnTo>
                  <a:pt x="105291" y="53347"/>
                </a:lnTo>
                <a:lnTo>
                  <a:pt x="114644" y="50804"/>
                </a:lnTo>
                <a:lnTo>
                  <a:pt x="123419" y="49109"/>
                </a:lnTo>
                <a:lnTo>
                  <a:pt x="131809" y="47979"/>
                </a:lnTo>
                <a:lnTo>
                  <a:pt x="143753" y="44686"/>
                </a:lnTo>
                <a:lnTo>
                  <a:pt x="158066" y="39950"/>
                </a:lnTo>
                <a:lnTo>
                  <a:pt x="173958" y="34254"/>
                </a:lnTo>
                <a:lnTo>
                  <a:pt x="189632" y="29185"/>
                </a:lnTo>
                <a:lnTo>
                  <a:pt x="205161" y="24537"/>
                </a:lnTo>
                <a:lnTo>
                  <a:pt x="220594" y="20168"/>
                </a:lnTo>
                <a:lnTo>
                  <a:pt x="233423" y="17255"/>
                </a:lnTo>
                <a:lnTo>
                  <a:pt x="244515" y="15313"/>
                </a:lnTo>
                <a:lnTo>
                  <a:pt x="254451" y="14019"/>
                </a:lnTo>
                <a:lnTo>
                  <a:pt x="262344" y="13156"/>
                </a:lnTo>
                <a:lnTo>
                  <a:pt x="268876" y="12580"/>
                </a:lnTo>
                <a:lnTo>
                  <a:pt x="33147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40"/>
          <p:cNvSpPr/>
          <p:nvPr/>
        </p:nvSpPr>
        <p:spPr>
          <a:xfrm>
            <a:off x="7866652" y="4892039"/>
            <a:ext cx="305699" cy="560071"/>
          </a:xfrm>
          <a:custGeom>
            <a:avLst/>
            <a:gdLst/>
            <a:ahLst/>
            <a:cxnLst/>
            <a:rect l="0" t="0" r="0" b="0"/>
            <a:pathLst>
              <a:path w="305699" h="560071">
                <a:moveTo>
                  <a:pt x="191498" y="0"/>
                </a:moveTo>
                <a:lnTo>
                  <a:pt x="185430" y="0"/>
                </a:lnTo>
                <a:lnTo>
                  <a:pt x="182372" y="1270"/>
                </a:lnTo>
                <a:lnTo>
                  <a:pt x="175588" y="6069"/>
                </a:lnTo>
                <a:lnTo>
                  <a:pt x="169462" y="11665"/>
                </a:lnTo>
                <a:lnTo>
                  <a:pt x="143905" y="36477"/>
                </a:lnTo>
                <a:lnTo>
                  <a:pt x="61401" y="118679"/>
                </a:lnTo>
                <a:lnTo>
                  <a:pt x="53966" y="127380"/>
                </a:lnTo>
                <a:lnTo>
                  <a:pt x="47740" y="135720"/>
                </a:lnTo>
                <a:lnTo>
                  <a:pt x="42319" y="143820"/>
                </a:lnTo>
                <a:lnTo>
                  <a:pt x="36165" y="151760"/>
                </a:lnTo>
                <a:lnTo>
                  <a:pt x="29523" y="159594"/>
                </a:lnTo>
                <a:lnTo>
                  <a:pt x="16638" y="173801"/>
                </a:lnTo>
                <a:lnTo>
                  <a:pt x="6679" y="184349"/>
                </a:lnTo>
                <a:lnTo>
                  <a:pt x="3516" y="190209"/>
                </a:lnTo>
                <a:lnTo>
                  <a:pt x="0" y="203494"/>
                </a:lnTo>
                <a:lnTo>
                  <a:pt x="332" y="208053"/>
                </a:lnTo>
                <a:lnTo>
                  <a:pt x="1824" y="211092"/>
                </a:lnTo>
                <a:lnTo>
                  <a:pt x="4088" y="213119"/>
                </a:lnTo>
                <a:lnTo>
                  <a:pt x="5598" y="215739"/>
                </a:lnTo>
                <a:lnTo>
                  <a:pt x="7276" y="222037"/>
                </a:lnTo>
                <a:lnTo>
                  <a:pt x="10263" y="224225"/>
                </a:lnTo>
                <a:lnTo>
                  <a:pt x="14794" y="225683"/>
                </a:lnTo>
                <a:lnTo>
                  <a:pt x="28183" y="228024"/>
                </a:lnTo>
                <a:lnTo>
                  <a:pt x="36786" y="228344"/>
                </a:lnTo>
                <a:lnTo>
                  <a:pt x="100257" y="228578"/>
                </a:lnTo>
                <a:lnTo>
                  <a:pt x="170229" y="228596"/>
                </a:lnTo>
                <a:lnTo>
                  <a:pt x="186209" y="231138"/>
                </a:lnTo>
                <a:lnTo>
                  <a:pt x="201942" y="235372"/>
                </a:lnTo>
                <a:lnTo>
                  <a:pt x="257625" y="254350"/>
                </a:lnTo>
                <a:lnTo>
                  <a:pt x="266063" y="258467"/>
                </a:lnTo>
                <a:lnTo>
                  <a:pt x="271687" y="262482"/>
                </a:lnTo>
                <a:lnTo>
                  <a:pt x="280477" y="271598"/>
                </a:lnTo>
                <a:lnTo>
                  <a:pt x="292851" y="284117"/>
                </a:lnTo>
                <a:lnTo>
                  <a:pt x="300044" y="294761"/>
                </a:lnTo>
                <a:lnTo>
                  <a:pt x="303240" y="303725"/>
                </a:lnTo>
                <a:lnTo>
                  <a:pt x="305292" y="319828"/>
                </a:lnTo>
                <a:lnTo>
                  <a:pt x="305648" y="334794"/>
                </a:lnTo>
                <a:lnTo>
                  <a:pt x="305698" y="341306"/>
                </a:lnTo>
                <a:lnTo>
                  <a:pt x="304460" y="346918"/>
                </a:lnTo>
                <a:lnTo>
                  <a:pt x="296653" y="362153"/>
                </a:lnTo>
                <a:lnTo>
                  <a:pt x="289880" y="375164"/>
                </a:lnTo>
                <a:lnTo>
                  <a:pt x="283755" y="383459"/>
                </a:lnTo>
                <a:lnTo>
                  <a:pt x="275863" y="392800"/>
                </a:lnTo>
                <a:lnTo>
                  <a:pt x="266791" y="402837"/>
                </a:lnTo>
                <a:lnTo>
                  <a:pt x="258204" y="410798"/>
                </a:lnTo>
                <a:lnTo>
                  <a:pt x="249938" y="417375"/>
                </a:lnTo>
                <a:lnTo>
                  <a:pt x="241888" y="423030"/>
                </a:lnTo>
                <a:lnTo>
                  <a:pt x="228901" y="434420"/>
                </a:lnTo>
                <a:lnTo>
                  <a:pt x="212623" y="449634"/>
                </a:lnTo>
                <a:lnTo>
                  <a:pt x="138399" y="522009"/>
                </a:lnTo>
                <a:lnTo>
                  <a:pt x="100057" y="5600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41"/>
          <p:cNvSpPr/>
          <p:nvPr/>
        </p:nvSpPr>
        <p:spPr>
          <a:xfrm>
            <a:off x="7475219" y="3262394"/>
            <a:ext cx="250667" cy="280418"/>
          </a:xfrm>
          <a:custGeom>
            <a:avLst/>
            <a:gdLst/>
            <a:ahLst/>
            <a:cxnLst/>
            <a:rect l="0" t="0" r="0" b="0"/>
            <a:pathLst>
              <a:path w="250667" h="280418">
                <a:moveTo>
                  <a:pt x="137160" y="6585"/>
                </a:moveTo>
                <a:lnTo>
                  <a:pt x="137160" y="0"/>
                </a:lnTo>
                <a:lnTo>
                  <a:pt x="137160" y="2812"/>
                </a:lnTo>
                <a:lnTo>
                  <a:pt x="134621" y="4070"/>
                </a:lnTo>
                <a:lnTo>
                  <a:pt x="130387" y="4908"/>
                </a:lnTo>
                <a:lnTo>
                  <a:pt x="125025" y="5467"/>
                </a:lnTo>
                <a:lnTo>
                  <a:pt x="121449" y="7110"/>
                </a:lnTo>
                <a:lnTo>
                  <a:pt x="119067" y="9475"/>
                </a:lnTo>
                <a:lnTo>
                  <a:pt x="117478" y="12322"/>
                </a:lnTo>
                <a:lnTo>
                  <a:pt x="115149" y="14219"/>
                </a:lnTo>
                <a:lnTo>
                  <a:pt x="112326" y="15485"/>
                </a:lnTo>
                <a:lnTo>
                  <a:pt x="109174" y="16329"/>
                </a:lnTo>
                <a:lnTo>
                  <a:pt x="102285" y="20652"/>
                </a:lnTo>
                <a:lnTo>
                  <a:pt x="98671" y="23584"/>
                </a:lnTo>
                <a:lnTo>
                  <a:pt x="93720" y="26807"/>
                </a:lnTo>
                <a:lnTo>
                  <a:pt x="87880" y="30227"/>
                </a:lnTo>
                <a:lnTo>
                  <a:pt x="81447" y="33776"/>
                </a:lnTo>
                <a:lnTo>
                  <a:pt x="75888" y="37413"/>
                </a:lnTo>
                <a:lnTo>
                  <a:pt x="70913" y="41107"/>
                </a:lnTo>
                <a:lnTo>
                  <a:pt x="66325" y="44840"/>
                </a:lnTo>
                <a:lnTo>
                  <a:pt x="60727" y="49868"/>
                </a:lnTo>
                <a:lnTo>
                  <a:pt x="47733" y="62229"/>
                </a:lnTo>
                <a:lnTo>
                  <a:pt x="25630" y="83871"/>
                </a:lnTo>
                <a:lnTo>
                  <a:pt x="24706" y="86049"/>
                </a:lnTo>
                <a:lnTo>
                  <a:pt x="23681" y="91856"/>
                </a:lnTo>
                <a:lnTo>
                  <a:pt x="23225" y="98670"/>
                </a:lnTo>
                <a:lnTo>
                  <a:pt x="23104" y="102265"/>
                </a:lnTo>
                <a:lnTo>
                  <a:pt x="24293" y="105932"/>
                </a:lnTo>
                <a:lnTo>
                  <a:pt x="29000" y="113393"/>
                </a:lnTo>
                <a:lnTo>
                  <a:pt x="32034" y="115890"/>
                </a:lnTo>
                <a:lnTo>
                  <a:pt x="35327" y="117555"/>
                </a:lnTo>
                <a:lnTo>
                  <a:pt x="38791" y="118665"/>
                </a:lnTo>
                <a:lnTo>
                  <a:pt x="47451" y="120675"/>
                </a:lnTo>
                <a:lnTo>
                  <a:pt x="74006" y="126296"/>
                </a:lnTo>
                <a:lnTo>
                  <a:pt x="86168" y="128302"/>
                </a:lnTo>
                <a:lnTo>
                  <a:pt x="96815" y="129640"/>
                </a:lnTo>
                <a:lnTo>
                  <a:pt x="106453" y="130532"/>
                </a:lnTo>
                <a:lnTo>
                  <a:pt x="115420" y="131126"/>
                </a:lnTo>
                <a:lnTo>
                  <a:pt x="123936" y="131522"/>
                </a:lnTo>
                <a:lnTo>
                  <a:pt x="132154" y="131787"/>
                </a:lnTo>
                <a:lnTo>
                  <a:pt x="142713" y="133233"/>
                </a:lnTo>
                <a:lnTo>
                  <a:pt x="154832" y="135467"/>
                </a:lnTo>
                <a:lnTo>
                  <a:pt x="167991" y="138227"/>
                </a:lnTo>
                <a:lnTo>
                  <a:pt x="180574" y="141336"/>
                </a:lnTo>
                <a:lnTo>
                  <a:pt x="192774" y="144679"/>
                </a:lnTo>
                <a:lnTo>
                  <a:pt x="204716" y="148178"/>
                </a:lnTo>
                <a:lnTo>
                  <a:pt x="213948" y="151780"/>
                </a:lnTo>
                <a:lnTo>
                  <a:pt x="221371" y="155452"/>
                </a:lnTo>
                <a:lnTo>
                  <a:pt x="227592" y="159170"/>
                </a:lnTo>
                <a:lnTo>
                  <a:pt x="233008" y="162919"/>
                </a:lnTo>
                <a:lnTo>
                  <a:pt x="237889" y="166687"/>
                </a:lnTo>
                <a:lnTo>
                  <a:pt x="242413" y="170470"/>
                </a:lnTo>
                <a:lnTo>
                  <a:pt x="245429" y="174262"/>
                </a:lnTo>
                <a:lnTo>
                  <a:pt x="247439" y="178060"/>
                </a:lnTo>
                <a:lnTo>
                  <a:pt x="249673" y="185666"/>
                </a:lnTo>
                <a:lnTo>
                  <a:pt x="250666" y="193280"/>
                </a:lnTo>
                <a:lnTo>
                  <a:pt x="249661" y="197089"/>
                </a:lnTo>
                <a:lnTo>
                  <a:pt x="245157" y="204707"/>
                </a:lnTo>
                <a:lnTo>
                  <a:pt x="242178" y="209786"/>
                </a:lnTo>
                <a:lnTo>
                  <a:pt x="238923" y="215713"/>
                </a:lnTo>
                <a:lnTo>
                  <a:pt x="235482" y="222204"/>
                </a:lnTo>
                <a:lnTo>
                  <a:pt x="230648" y="227801"/>
                </a:lnTo>
                <a:lnTo>
                  <a:pt x="224886" y="232802"/>
                </a:lnTo>
                <a:lnTo>
                  <a:pt x="218504" y="237407"/>
                </a:lnTo>
                <a:lnTo>
                  <a:pt x="210439" y="241746"/>
                </a:lnTo>
                <a:lnTo>
                  <a:pt x="201253" y="245910"/>
                </a:lnTo>
                <a:lnTo>
                  <a:pt x="191319" y="249955"/>
                </a:lnTo>
                <a:lnTo>
                  <a:pt x="183426" y="253922"/>
                </a:lnTo>
                <a:lnTo>
                  <a:pt x="176894" y="257836"/>
                </a:lnTo>
                <a:lnTo>
                  <a:pt x="171270" y="261716"/>
                </a:lnTo>
                <a:lnTo>
                  <a:pt x="164980" y="264303"/>
                </a:lnTo>
                <a:lnTo>
                  <a:pt x="158247" y="266027"/>
                </a:lnTo>
                <a:lnTo>
                  <a:pt x="151218" y="267176"/>
                </a:lnTo>
                <a:lnTo>
                  <a:pt x="145262" y="267943"/>
                </a:lnTo>
                <a:lnTo>
                  <a:pt x="140021" y="268454"/>
                </a:lnTo>
                <a:lnTo>
                  <a:pt x="135258" y="268794"/>
                </a:lnTo>
                <a:lnTo>
                  <a:pt x="130812" y="270291"/>
                </a:lnTo>
                <a:lnTo>
                  <a:pt x="126578" y="272559"/>
                </a:lnTo>
                <a:lnTo>
                  <a:pt x="122486" y="275341"/>
                </a:lnTo>
                <a:lnTo>
                  <a:pt x="117217" y="277196"/>
                </a:lnTo>
                <a:lnTo>
                  <a:pt x="111165" y="278433"/>
                </a:lnTo>
                <a:lnTo>
                  <a:pt x="104590" y="279257"/>
                </a:lnTo>
                <a:lnTo>
                  <a:pt x="98937" y="279806"/>
                </a:lnTo>
                <a:lnTo>
                  <a:pt x="93898" y="280173"/>
                </a:lnTo>
                <a:lnTo>
                  <a:pt x="89268" y="280417"/>
                </a:lnTo>
                <a:lnTo>
                  <a:pt x="83643" y="279310"/>
                </a:lnTo>
                <a:lnTo>
                  <a:pt x="77352" y="277302"/>
                </a:lnTo>
                <a:lnTo>
                  <a:pt x="70618" y="274693"/>
                </a:lnTo>
                <a:lnTo>
                  <a:pt x="63589" y="272954"/>
                </a:lnTo>
                <a:lnTo>
                  <a:pt x="56363" y="271794"/>
                </a:lnTo>
                <a:lnTo>
                  <a:pt x="49006" y="271021"/>
                </a:lnTo>
                <a:lnTo>
                  <a:pt x="42830" y="270506"/>
                </a:lnTo>
                <a:lnTo>
                  <a:pt x="37444" y="270163"/>
                </a:lnTo>
                <a:lnTo>
                  <a:pt x="32583" y="269933"/>
                </a:lnTo>
                <a:lnTo>
                  <a:pt x="29342" y="268511"/>
                </a:lnTo>
                <a:lnTo>
                  <a:pt x="27181" y="266292"/>
                </a:lnTo>
                <a:lnTo>
                  <a:pt x="25741" y="263543"/>
                </a:lnTo>
                <a:lnTo>
                  <a:pt x="22241" y="261711"/>
                </a:lnTo>
                <a:lnTo>
                  <a:pt x="17367" y="260489"/>
                </a:lnTo>
                <a:lnTo>
                  <a:pt x="0" y="258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42"/>
          <p:cNvSpPr/>
          <p:nvPr/>
        </p:nvSpPr>
        <p:spPr>
          <a:xfrm>
            <a:off x="7932419" y="3314839"/>
            <a:ext cx="228254" cy="296513"/>
          </a:xfrm>
          <a:custGeom>
            <a:avLst/>
            <a:gdLst/>
            <a:ahLst/>
            <a:cxnLst/>
            <a:rect l="0" t="0" r="0" b="0"/>
            <a:pathLst>
              <a:path w="228254" h="296513">
                <a:moveTo>
                  <a:pt x="217171" y="11290"/>
                </a:moveTo>
                <a:lnTo>
                  <a:pt x="217171" y="5223"/>
                </a:lnTo>
                <a:lnTo>
                  <a:pt x="215901" y="3435"/>
                </a:lnTo>
                <a:lnTo>
                  <a:pt x="213784" y="2244"/>
                </a:lnTo>
                <a:lnTo>
                  <a:pt x="208046" y="920"/>
                </a:lnTo>
                <a:lnTo>
                  <a:pt x="201262" y="331"/>
                </a:lnTo>
                <a:lnTo>
                  <a:pt x="190627" y="70"/>
                </a:lnTo>
                <a:lnTo>
                  <a:pt x="184235" y="0"/>
                </a:lnTo>
                <a:lnTo>
                  <a:pt x="178703" y="1224"/>
                </a:lnTo>
                <a:lnTo>
                  <a:pt x="173745" y="3309"/>
                </a:lnTo>
                <a:lnTo>
                  <a:pt x="169170" y="5969"/>
                </a:lnTo>
                <a:lnTo>
                  <a:pt x="164851" y="9013"/>
                </a:lnTo>
                <a:lnTo>
                  <a:pt x="160700" y="12312"/>
                </a:lnTo>
                <a:lnTo>
                  <a:pt x="156664" y="15782"/>
                </a:lnTo>
                <a:lnTo>
                  <a:pt x="152703" y="18095"/>
                </a:lnTo>
                <a:lnTo>
                  <a:pt x="148792" y="19636"/>
                </a:lnTo>
                <a:lnTo>
                  <a:pt x="144915" y="20665"/>
                </a:lnTo>
                <a:lnTo>
                  <a:pt x="141060" y="22620"/>
                </a:lnTo>
                <a:lnTo>
                  <a:pt x="137220" y="25193"/>
                </a:lnTo>
                <a:lnTo>
                  <a:pt x="133390" y="28179"/>
                </a:lnTo>
                <a:lnTo>
                  <a:pt x="129567" y="31440"/>
                </a:lnTo>
                <a:lnTo>
                  <a:pt x="125748" y="34883"/>
                </a:lnTo>
                <a:lnTo>
                  <a:pt x="118119" y="42096"/>
                </a:lnTo>
                <a:lnTo>
                  <a:pt x="110494" y="49535"/>
                </a:lnTo>
                <a:lnTo>
                  <a:pt x="104143" y="54567"/>
                </a:lnTo>
                <a:lnTo>
                  <a:pt x="96099" y="60461"/>
                </a:lnTo>
                <a:lnTo>
                  <a:pt x="86926" y="66931"/>
                </a:lnTo>
                <a:lnTo>
                  <a:pt x="79541" y="72514"/>
                </a:lnTo>
                <a:lnTo>
                  <a:pt x="73348" y="77506"/>
                </a:lnTo>
                <a:lnTo>
                  <a:pt x="67948" y="82104"/>
                </a:lnTo>
                <a:lnTo>
                  <a:pt x="60539" y="90250"/>
                </a:lnTo>
                <a:lnTo>
                  <a:pt x="51790" y="100760"/>
                </a:lnTo>
                <a:lnTo>
                  <a:pt x="42146" y="112847"/>
                </a:lnTo>
                <a:lnTo>
                  <a:pt x="34448" y="122175"/>
                </a:lnTo>
                <a:lnTo>
                  <a:pt x="28045" y="129663"/>
                </a:lnTo>
                <a:lnTo>
                  <a:pt x="14712" y="144739"/>
                </a:lnTo>
                <a:lnTo>
                  <a:pt x="13618" y="147246"/>
                </a:lnTo>
                <a:lnTo>
                  <a:pt x="12403" y="153419"/>
                </a:lnTo>
                <a:lnTo>
                  <a:pt x="11863" y="160395"/>
                </a:lnTo>
                <a:lnTo>
                  <a:pt x="11719" y="164033"/>
                </a:lnTo>
                <a:lnTo>
                  <a:pt x="12892" y="166459"/>
                </a:lnTo>
                <a:lnTo>
                  <a:pt x="14945" y="168076"/>
                </a:lnTo>
                <a:lnTo>
                  <a:pt x="21297" y="170671"/>
                </a:lnTo>
                <a:lnTo>
                  <a:pt x="25553" y="174413"/>
                </a:lnTo>
                <a:lnTo>
                  <a:pt x="28465" y="177189"/>
                </a:lnTo>
                <a:lnTo>
                  <a:pt x="31677" y="179039"/>
                </a:lnTo>
                <a:lnTo>
                  <a:pt x="38632" y="181096"/>
                </a:lnTo>
                <a:lnTo>
                  <a:pt x="43535" y="181644"/>
                </a:lnTo>
                <a:lnTo>
                  <a:pt x="49343" y="182009"/>
                </a:lnTo>
                <a:lnTo>
                  <a:pt x="55756" y="182253"/>
                </a:lnTo>
                <a:lnTo>
                  <a:pt x="128796" y="182697"/>
                </a:lnTo>
                <a:lnTo>
                  <a:pt x="139204" y="183982"/>
                </a:lnTo>
                <a:lnTo>
                  <a:pt x="149953" y="186108"/>
                </a:lnTo>
                <a:lnTo>
                  <a:pt x="160928" y="188795"/>
                </a:lnTo>
                <a:lnTo>
                  <a:pt x="169516" y="190587"/>
                </a:lnTo>
                <a:lnTo>
                  <a:pt x="176511" y="191782"/>
                </a:lnTo>
                <a:lnTo>
                  <a:pt x="182443" y="192578"/>
                </a:lnTo>
                <a:lnTo>
                  <a:pt x="187669" y="194378"/>
                </a:lnTo>
                <a:lnTo>
                  <a:pt x="192423" y="196849"/>
                </a:lnTo>
                <a:lnTo>
                  <a:pt x="196863" y="199767"/>
                </a:lnTo>
                <a:lnTo>
                  <a:pt x="202361" y="202981"/>
                </a:lnTo>
                <a:lnTo>
                  <a:pt x="208568" y="206394"/>
                </a:lnTo>
                <a:lnTo>
                  <a:pt x="224643" y="214930"/>
                </a:lnTo>
                <a:lnTo>
                  <a:pt x="225962" y="216900"/>
                </a:lnTo>
                <a:lnTo>
                  <a:pt x="227427" y="222476"/>
                </a:lnTo>
                <a:lnTo>
                  <a:pt x="228079" y="229187"/>
                </a:lnTo>
                <a:lnTo>
                  <a:pt x="228253" y="232755"/>
                </a:lnTo>
                <a:lnTo>
                  <a:pt x="227099" y="236403"/>
                </a:lnTo>
                <a:lnTo>
                  <a:pt x="222430" y="243844"/>
                </a:lnTo>
                <a:lnTo>
                  <a:pt x="219407" y="246336"/>
                </a:lnTo>
                <a:lnTo>
                  <a:pt x="216121" y="247998"/>
                </a:lnTo>
                <a:lnTo>
                  <a:pt x="212661" y="249105"/>
                </a:lnTo>
                <a:lnTo>
                  <a:pt x="210354" y="251113"/>
                </a:lnTo>
                <a:lnTo>
                  <a:pt x="208816" y="253723"/>
                </a:lnTo>
                <a:lnTo>
                  <a:pt x="207791" y="256732"/>
                </a:lnTo>
                <a:lnTo>
                  <a:pt x="204568" y="260008"/>
                </a:lnTo>
                <a:lnTo>
                  <a:pt x="199878" y="263462"/>
                </a:lnTo>
                <a:lnTo>
                  <a:pt x="194212" y="267035"/>
                </a:lnTo>
                <a:lnTo>
                  <a:pt x="187895" y="270687"/>
                </a:lnTo>
                <a:lnTo>
                  <a:pt x="174103" y="278131"/>
                </a:lnTo>
                <a:lnTo>
                  <a:pt x="166868" y="280624"/>
                </a:lnTo>
                <a:lnTo>
                  <a:pt x="159505" y="282286"/>
                </a:lnTo>
                <a:lnTo>
                  <a:pt x="152058" y="283394"/>
                </a:lnTo>
                <a:lnTo>
                  <a:pt x="143281" y="285403"/>
                </a:lnTo>
                <a:lnTo>
                  <a:pt x="133621" y="288012"/>
                </a:lnTo>
                <a:lnTo>
                  <a:pt x="123371" y="291021"/>
                </a:lnTo>
                <a:lnTo>
                  <a:pt x="111458" y="293028"/>
                </a:lnTo>
                <a:lnTo>
                  <a:pt x="98435" y="294365"/>
                </a:lnTo>
                <a:lnTo>
                  <a:pt x="74229" y="295852"/>
                </a:lnTo>
                <a:lnTo>
                  <a:pt x="59238" y="296512"/>
                </a:lnTo>
                <a:lnTo>
                  <a:pt x="53462" y="295418"/>
                </a:lnTo>
                <a:lnTo>
                  <a:pt x="48341" y="293419"/>
                </a:lnTo>
                <a:lnTo>
                  <a:pt x="43658" y="290816"/>
                </a:lnTo>
                <a:lnTo>
                  <a:pt x="39265" y="289081"/>
                </a:lnTo>
                <a:lnTo>
                  <a:pt x="35067" y="287924"/>
                </a:lnTo>
                <a:lnTo>
                  <a:pt x="30998" y="287153"/>
                </a:lnTo>
                <a:lnTo>
                  <a:pt x="27016" y="285369"/>
                </a:lnTo>
                <a:lnTo>
                  <a:pt x="23090" y="282909"/>
                </a:lnTo>
                <a:lnTo>
                  <a:pt x="12113" y="274691"/>
                </a:lnTo>
                <a:lnTo>
                  <a:pt x="8347" y="274407"/>
                </a:lnTo>
                <a:lnTo>
                  <a:pt x="0" y="262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43"/>
          <p:cNvSpPr/>
          <p:nvPr/>
        </p:nvSpPr>
        <p:spPr>
          <a:xfrm>
            <a:off x="7305358" y="2563190"/>
            <a:ext cx="227012" cy="317170"/>
          </a:xfrm>
          <a:custGeom>
            <a:avLst/>
            <a:gdLst/>
            <a:ahLst/>
            <a:cxnLst/>
            <a:rect l="0" t="0" r="0" b="0"/>
            <a:pathLst>
              <a:path w="227012" h="317170">
                <a:moveTo>
                  <a:pt x="9842" y="317169"/>
                </a:moveTo>
                <a:lnTo>
                  <a:pt x="3774" y="311102"/>
                </a:lnTo>
                <a:lnTo>
                  <a:pt x="1986" y="308044"/>
                </a:lnTo>
                <a:lnTo>
                  <a:pt x="0" y="301261"/>
                </a:lnTo>
                <a:lnTo>
                  <a:pt x="741" y="297674"/>
                </a:lnTo>
                <a:lnTo>
                  <a:pt x="4950" y="290301"/>
                </a:lnTo>
                <a:lnTo>
                  <a:pt x="6580" y="285287"/>
                </a:lnTo>
                <a:lnTo>
                  <a:pt x="7668" y="279405"/>
                </a:lnTo>
                <a:lnTo>
                  <a:pt x="8392" y="272943"/>
                </a:lnTo>
                <a:lnTo>
                  <a:pt x="10145" y="267365"/>
                </a:lnTo>
                <a:lnTo>
                  <a:pt x="15480" y="257781"/>
                </a:lnTo>
                <a:lnTo>
                  <a:pt x="17411" y="252177"/>
                </a:lnTo>
                <a:lnTo>
                  <a:pt x="18698" y="245901"/>
                </a:lnTo>
                <a:lnTo>
                  <a:pt x="19556" y="239177"/>
                </a:lnTo>
                <a:lnTo>
                  <a:pt x="23938" y="227075"/>
                </a:lnTo>
                <a:lnTo>
                  <a:pt x="30669" y="211386"/>
                </a:lnTo>
                <a:lnTo>
                  <a:pt x="38966" y="193308"/>
                </a:lnTo>
                <a:lnTo>
                  <a:pt x="45768" y="179985"/>
                </a:lnTo>
                <a:lnTo>
                  <a:pt x="51572" y="169833"/>
                </a:lnTo>
                <a:lnTo>
                  <a:pt x="56712" y="161795"/>
                </a:lnTo>
                <a:lnTo>
                  <a:pt x="62679" y="150087"/>
                </a:lnTo>
                <a:lnTo>
                  <a:pt x="69196" y="135931"/>
                </a:lnTo>
                <a:lnTo>
                  <a:pt x="76081" y="120144"/>
                </a:lnTo>
                <a:lnTo>
                  <a:pt x="83211" y="108349"/>
                </a:lnTo>
                <a:lnTo>
                  <a:pt x="90505" y="99216"/>
                </a:lnTo>
                <a:lnTo>
                  <a:pt x="97907" y="91857"/>
                </a:lnTo>
                <a:lnTo>
                  <a:pt x="106652" y="80601"/>
                </a:lnTo>
                <a:lnTo>
                  <a:pt x="116292" y="66747"/>
                </a:lnTo>
                <a:lnTo>
                  <a:pt x="126528" y="51161"/>
                </a:lnTo>
                <a:lnTo>
                  <a:pt x="137162" y="39501"/>
                </a:lnTo>
                <a:lnTo>
                  <a:pt x="148063" y="30457"/>
                </a:lnTo>
                <a:lnTo>
                  <a:pt x="159139" y="23158"/>
                </a:lnTo>
                <a:lnTo>
                  <a:pt x="166523" y="17022"/>
                </a:lnTo>
                <a:lnTo>
                  <a:pt x="171446" y="11661"/>
                </a:lnTo>
                <a:lnTo>
                  <a:pt x="174728" y="6817"/>
                </a:lnTo>
                <a:lnTo>
                  <a:pt x="178185" y="3588"/>
                </a:lnTo>
                <a:lnTo>
                  <a:pt x="181761" y="1435"/>
                </a:lnTo>
                <a:lnTo>
                  <a:pt x="185415" y="0"/>
                </a:lnTo>
                <a:lnTo>
                  <a:pt x="187850" y="313"/>
                </a:lnTo>
                <a:lnTo>
                  <a:pt x="189474" y="1792"/>
                </a:lnTo>
                <a:lnTo>
                  <a:pt x="190557" y="4048"/>
                </a:lnTo>
                <a:lnTo>
                  <a:pt x="192548" y="5552"/>
                </a:lnTo>
                <a:lnTo>
                  <a:pt x="195146" y="6554"/>
                </a:lnTo>
                <a:lnTo>
                  <a:pt x="198148" y="7223"/>
                </a:lnTo>
                <a:lnTo>
                  <a:pt x="200149" y="8938"/>
                </a:lnTo>
                <a:lnTo>
                  <a:pt x="201483" y="11352"/>
                </a:lnTo>
                <a:lnTo>
                  <a:pt x="202965" y="17421"/>
                </a:lnTo>
                <a:lnTo>
                  <a:pt x="203625" y="24351"/>
                </a:lnTo>
                <a:lnTo>
                  <a:pt x="203799" y="29247"/>
                </a:lnTo>
                <a:lnTo>
                  <a:pt x="204082" y="51969"/>
                </a:lnTo>
                <a:lnTo>
                  <a:pt x="204147" y="110338"/>
                </a:lnTo>
                <a:lnTo>
                  <a:pt x="205419" y="119592"/>
                </a:lnTo>
                <a:lnTo>
                  <a:pt x="207536" y="130841"/>
                </a:lnTo>
                <a:lnTo>
                  <a:pt x="210218" y="143420"/>
                </a:lnTo>
                <a:lnTo>
                  <a:pt x="212006" y="154347"/>
                </a:lnTo>
                <a:lnTo>
                  <a:pt x="213197" y="164171"/>
                </a:lnTo>
                <a:lnTo>
                  <a:pt x="213992" y="173260"/>
                </a:lnTo>
                <a:lnTo>
                  <a:pt x="214522" y="184400"/>
                </a:lnTo>
                <a:lnTo>
                  <a:pt x="215110" y="210324"/>
                </a:lnTo>
                <a:lnTo>
                  <a:pt x="216538" y="220539"/>
                </a:lnTo>
                <a:lnTo>
                  <a:pt x="218759" y="228619"/>
                </a:lnTo>
                <a:lnTo>
                  <a:pt x="221510" y="235276"/>
                </a:lnTo>
                <a:lnTo>
                  <a:pt x="223344" y="243524"/>
                </a:lnTo>
                <a:lnTo>
                  <a:pt x="224566" y="252832"/>
                </a:lnTo>
                <a:lnTo>
                  <a:pt x="227011" y="2828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44"/>
          <p:cNvSpPr/>
          <p:nvPr/>
        </p:nvSpPr>
        <p:spPr>
          <a:xfrm>
            <a:off x="7315810" y="2697479"/>
            <a:ext cx="285141" cy="45722"/>
          </a:xfrm>
          <a:custGeom>
            <a:avLst/>
            <a:gdLst/>
            <a:ahLst/>
            <a:cxnLst/>
            <a:rect l="0" t="0" r="0" b="0"/>
            <a:pathLst>
              <a:path w="285141" h="45722">
                <a:moveTo>
                  <a:pt x="22249" y="45721"/>
                </a:moveTo>
                <a:lnTo>
                  <a:pt x="0" y="23471"/>
                </a:lnTo>
                <a:lnTo>
                  <a:pt x="3047" y="23132"/>
                </a:lnTo>
                <a:lnTo>
                  <a:pt x="11903" y="22941"/>
                </a:lnTo>
                <a:lnTo>
                  <a:pt x="109142" y="22861"/>
                </a:lnTo>
                <a:lnTo>
                  <a:pt x="117008" y="21591"/>
                </a:lnTo>
                <a:lnTo>
                  <a:pt x="124792" y="19474"/>
                </a:lnTo>
                <a:lnTo>
                  <a:pt x="132521" y="16793"/>
                </a:lnTo>
                <a:lnTo>
                  <a:pt x="141484" y="15005"/>
                </a:lnTo>
                <a:lnTo>
                  <a:pt x="151269" y="13814"/>
                </a:lnTo>
                <a:lnTo>
                  <a:pt x="161603" y="13019"/>
                </a:lnTo>
                <a:lnTo>
                  <a:pt x="171031" y="11220"/>
                </a:lnTo>
                <a:lnTo>
                  <a:pt x="179858" y="8750"/>
                </a:lnTo>
                <a:lnTo>
                  <a:pt x="188282" y="5834"/>
                </a:lnTo>
                <a:lnTo>
                  <a:pt x="196438" y="3889"/>
                </a:lnTo>
                <a:lnTo>
                  <a:pt x="204415" y="2593"/>
                </a:lnTo>
                <a:lnTo>
                  <a:pt x="212273" y="1729"/>
                </a:lnTo>
                <a:lnTo>
                  <a:pt x="218782" y="1152"/>
                </a:lnTo>
                <a:lnTo>
                  <a:pt x="224391" y="769"/>
                </a:lnTo>
                <a:lnTo>
                  <a:pt x="229401" y="512"/>
                </a:lnTo>
                <a:lnTo>
                  <a:pt x="241740" y="228"/>
                </a:lnTo>
                <a:lnTo>
                  <a:pt x="2851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45"/>
          <p:cNvSpPr/>
          <p:nvPr/>
        </p:nvSpPr>
        <p:spPr>
          <a:xfrm>
            <a:off x="8417324" y="2482115"/>
            <a:ext cx="223756" cy="318236"/>
          </a:xfrm>
          <a:custGeom>
            <a:avLst/>
            <a:gdLst/>
            <a:ahLst/>
            <a:cxnLst/>
            <a:rect l="0" t="0" r="0" b="0"/>
            <a:pathLst>
              <a:path w="223756" h="318236">
                <a:moveTo>
                  <a:pt x="6585" y="318235"/>
                </a:moveTo>
                <a:lnTo>
                  <a:pt x="518" y="306099"/>
                </a:lnTo>
                <a:lnTo>
                  <a:pt x="0" y="299984"/>
                </a:lnTo>
                <a:lnTo>
                  <a:pt x="925" y="293368"/>
                </a:lnTo>
                <a:lnTo>
                  <a:pt x="2812" y="286416"/>
                </a:lnTo>
                <a:lnTo>
                  <a:pt x="4070" y="280512"/>
                </a:lnTo>
                <a:lnTo>
                  <a:pt x="4908" y="275307"/>
                </a:lnTo>
                <a:lnTo>
                  <a:pt x="5468" y="270566"/>
                </a:lnTo>
                <a:lnTo>
                  <a:pt x="7110" y="266136"/>
                </a:lnTo>
                <a:lnTo>
                  <a:pt x="12322" y="257826"/>
                </a:lnTo>
                <a:lnTo>
                  <a:pt x="15485" y="249900"/>
                </a:lnTo>
                <a:lnTo>
                  <a:pt x="18161" y="240874"/>
                </a:lnTo>
                <a:lnTo>
                  <a:pt x="20653" y="234911"/>
                </a:lnTo>
                <a:lnTo>
                  <a:pt x="23584" y="228395"/>
                </a:lnTo>
                <a:lnTo>
                  <a:pt x="26807" y="218972"/>
                </a:lnTo>
                <a:lnTo>
                  <a:pt x="30227" y="207609"/>
                </a:lnTo>
                <a:lnTo>
                  <a:pt x="33776" y="194954"/>
                </a:lnTo>
                <a:lnTo>
                  <a:pt x="38683" y="182708"/>
                </a:lnTo>
                <a:lnTo>
                  <a:pt x="44494" y="170733"/>
                </a:lnTo>
                <a:lnTo>
                  <a:pt x="50908" y="158940"/>
                </a:lnTo>
                <a:lnTo>
                  <a:pt x="57724" y="143459"/>
                </a:lnTo>
                <a:lnTo>
                  <a:pt x="64807" y="125517"/>
                </a:lnTo>
                <a:lnTo>
                  <a:pt x="72070" y="105936"/>
                </a:lnTo>
                <a:lnTo>
                  <a:pt x="78182" y="91612"/>
                </a:lnTo>
                <a:lnTo>
                  <a:pt x="83526" y="80793"/>
                </a:lnTo>
                <a:lnTo>
                  <a:pt x="88359" y="72310"/>
                </a:lnTo>
                <a:lnTo>
                  <a:pt x="97116" y="56112"/>
                </a:lnTo>
                <a:lnTo>
                  <a:pt x="101230" y="48236"/>
                </a:lnTo>
                <a:lnTo>
                  <a:pt x="105241" y="41715"/>
                </a:lnTo>
                <a:lnTo>
                  <a:pt x="109186" y="36098"/>
                </a:lnTo>
                <a:lnTo>
                  <a:pt x="113086" y="31084"/>
                </a:lnTo>
                <a:lnTo>
                  <a:pt x="116955" y="26471"/>
                </a:lnTo>
                <a:lnTo>
                  <a:pt x="120806" y="22125"/>
                </a:lnTo>
                <a:lnTo>
                  <a:pt x="124642" y="17958"/>
                </a:lnTo>
                <a:lnTo>
                  <a:pt x="128470" y="15180"/>
                </a:lnTo>
                <a:lnTo>
                  <a:pt x="132292" y="13328"/>
                </a:lnTo>
                <a:lnTo>
                  <a:pt x="136110" y="12094"/>
                </a:lnTo>
                <a:lnTo>
                  <a:pt x="139925" y="10001"/>
                </a:lnTo>
                <a:lnTo>
                  <a:pt x="143738" y="7335"/>
                </a:lnTo>
                <a:lnTo>
                  <a:pt x="152917" y="0"/>
                </a:lnTo>
                <a:lnTo>
                  <a:pt x="153669" y="668"/>
                </a:lnTo>
                <a:lnTo>
                  <a:pt x="154507" y="4797"/>
                </a:lnTo>
                <a:lnTo>
                  <a:pt x="155999" y="6406"/>
                </a:lnTo>
                <a:lnTo>
                  <a:pt x="158264" y="7479"/>
                </a:lnTo>
                <a:lnTo>
                  <a:pt x="161045" y="8194"/>
                </a:lnTo>
                <a:lnTo>
                  <a:pt x="162899" y="9941"/>
                </a:lnTo>
                <a:lnTo>
                  <a:pt x="164135" y="12375"/>
                </a:lnTo>
                <a:lnTo>
                  <a:pt x="164959" y="15268"/>
                </a:lnTo>
                <a:lnTo>
                  <a:pt x="169260" y="21870"/>
                </a:lnTo>
                <a:lnTo>
                  <a:pt x="172185" y="25408"/>
                </a:lnTo>
                <a:lnTo>
                  <a:pt x="174136" y="29037"/>
                </a:lnTo>
                <a:lnTo>
                  <a:pt x="176302" y="36456"/>
                </a:lnTo>
                <a:lnTo>
                  <a:pt x="176880" y="41482"/>
                </a:lnTo>
                <a:lnTo>
                  <a:pt x="177265" y="47373"/>
                </a:lnTo>
                <a:lnTo>
                  <a:pt x="177522" y="53840"/>
                </a:lnTo>
                <a:lnTo>
                  <a:pt x="177883" y="93281"/>
                </a:lnTo>
                <a:lnTo>
                  <a:pt x="179204" y="106035"/>
                </a:lnTo>
                <a:lnTo>
                  <a:pt x="181355" y="117078"/>
                </a:lnTo>
                <a:lnTo>
                  <a:pt x="184058" y="126980"/>
                </a:lnTo>
                <a:lnTo>
                  <a:pt x="185860" y="134852"/>
                </a:lnTo>
                <a:lnTo>
                  <a:pt x="187062" y="141369"/>
                </a:lnTo>
                <a:lnTo>
                  <a:pt x="187863" y="146984"/>
                </a:lnTo>
                <a:lnTo>
                  <a:pt x="189668" y="154538"/>
                </a:lnTo>
                <a:lnTo>
                  <a:pt x="192140" y="163383"/>
                </a:lnTo>
                <a:lnTo>
                  <a:pt x="195058" y="173090"/>
                </a:lnTo>
                <a:lnTo>
                  <a:pt x="197004" y="182102"/>
                </a:lnTo>
                <a:lnTo>
                  <a:pt x="198302" y="190649"/>
                </a:lnTo>
                <a:lnTo>
                  <a:pt x="199166" y="198888"/>
                </a:lnTo>
                <a:lnTo>
                  <a:pt x="199743" y="205650"/>
                </a:lnTo>
                <a:lnTo>
                  <a:pt x="200126" y="211428"/>
                </a:lnTo>
                <a:lnTo>
                  <a:pt x="200384" y="216550"/>
                </a:lnTo>
                <a:lnTo>
                  <a:pt x="201824" y="221235"/>
                </a:lnTo>
                <a:lnTo>
                  <a:pt x="206811" y="229827"/>
                </a:lnTo>
                <a:lnTo>
                  <a:pt x="209874" y="237879"/>
                </a:lnTo>
                <a:lnTo>
                  <a:pt x="210691" y="241804"/>
                </a:lnTo>
                <a:lnTo>
                  <a:pt x="214986" y="249552"/>
                </a:lnTo>
                <a:lnTo>
                  <a:pt x="217909" y="253396"/>
                </a:lnTo>
                <a:lnTo>
                  <a:pt x="221158" y="261054"/>
                </a:lnTo>
                <a:lnTo>
                  <a:pt x="222986" y="269119"/>
                </a:lnTo>
                <a:lnTo>
                  <a:pt x="223755" y="2839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46"/>
          <p:cNvSpPr/>
          <p:nvPr/>
        </p:nvSpPr>
        <p:spPr>
          <a:xfrm>
            <a:off x="8366759" y="2607682"/>
            <a:ext cx="217171" cy="32648"/>
          </a:xfrm>
          <a:custGeom>
            <a:avLst/>
            <a:gdLst/>
            <a:ahLst/>
            <a:cxnLst/>
            <a:rect l="0" t="0" r="0" b="0"/>
            <a:pathLst>
              <a:path w="217171" h="32648">
                <a:moveTo>
                  <a:pt x="0" y="32647"/>
                </a:moveTo>
                <a:lnTo>
                  <a:pt x="15909" y="16739"/>
                </a:lnTo>
                <a:lnTo>
                  <a:pt x="20766" y="14421"/>
                </a:lnTo>
                <a:lnTo>
                  <a:pt x="26544" y="12877"/>
                </a:lnTo>
                <a:lnTo>
                  <a:pt x="32936" y="11847"/>
                </a:lnTo>
                <a:lnTo>
                  <a:pt x="39737" y="11161"/>
                </a:lnTo>
                <a:lnTo>
                  <a:pt x="46812" y="10703"/>
                </a:lnTo>
                <a:lnTo>
                  <a:pt x="54068" y="10398"/>
                </a:lnTo>
                <a:lnTo>
                  <a:pt x="61445" y="8924"/>
                </a:lnTo>
                <a:lnTo>
                  <a:pt x="68904" y="6672"/>
                </a:lnTo>
                <a:lnTo>
                  <a:pt x="76416" y="3901"/>
                </a:lnTo>
                <a:lnTo>
                  <a:pt x="83964" y="2053"/>
                </a:lnTo>
                <a:lnTo>
                  <a:pt x="91537" y="821"/>
                </a:lnTo>
                <a:lnTo>
                  <a:pt x="99125" y="0"/>
                </a:lnTo>
                <a:lnTo>
                  <a:pt x="111803" y="722"/>
                </a:lnTo>
                <a:lnTo>
                  <a:pt x="127875" y="2474"/>
                </a:lnTo>
                <a:lnTo>
                  <a:pt x="146211" y="4912"/>
                </a:lnTo>
                <a:lnTo>
                  <a:pt x="160974" y="6537"/>
                </a:lnTo>
                <a:lnTo>
                  <a:pt x="173356" y="7621"/>
                </a:lnTo>
                <a:lnTo>
                  <a:pt x="192617" y="8824"/>
                </a:lnTo>
                <a:lnTo>
                  <a:pt x="205411" y="9360"/>
                </a:lnTo>
                <a:lnTo>
                  <a:pt x="209331" y="10772"/>
                </a:lnTo>
                <a:lnTo>
                  <a:pt x="211945" y="12984"/>
                </a:lnTo>
                <a:lnTo>
                  <a:pt x="217170" y="212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47"/>
          <p:cNvSpPr/>
          <p:nvPr/>
        </p:nvSpPr>
        <p:spPr>
          <a:xfrm>
            <a:off x="6892290" y="2834862"/>
            <a:ext cx="307907" cy="330719"/>
          </a:xfrm>
          <a:custGeom>
            <a:avLst/>
            <a:gdLst/>
            <a:ahLst/>
            <a:cxnLst/>
            <a:rect l="0" t="0" r="0" b="0"/>
            <a:pathLst>
              <a:path w="307907" h="330719">
                <a:moveTo>
                  <a:pt x="160019" y="34067"/>
                </a:moveTo>
                <a:lnTo>
                  <a:pt x="166087" y="21932"/>
                </a:lnTo>
                <a:lnTo>
                  <a:pt x="169066" y="12587"/>
                </a:lnTo>
                <a:lnTo>
                  <a:pt x="170978" y="2308"/>
                </a:lnTo>
                <a:lnTo>
                  <a:pt x="169866" y="1464"/>
                </a:lnTo>
                <a:lnTo>
                  <a:pt x="161567" y="0"/>
                </a:lnTo>
                <a:lnTo>
                  <a:pt x="157320" y="6650"/>
                </a:lnTo>
                <a:lnTo>
                  <a:pt x="154410" y="11979"/>
                </a:lnTo>
                <a:lnTo>
                  <a:pt x="149930" y="15532"/>
                </a:lnTo>
                <a:lnTo>
                  <a:pt x="144403" y="17900"/>
                </a:lnTo>
                <a:lnTo>
                  <a:pt x="138179" y="19479"/>
                </a:lnTo>
                <a:lnTo>
                  <a:pt x="132759" y="21802"/>
                </a:lnTo>
                <a:lnTo>
                  <a:pt x="123350" y="27770"/>
                </a:lnTo>
                <a:lnTo>
                  <a:pt x="117793" y="31139"/>
                </a:lnTo>
                <a:lnTo>
                  <a:pt x="111549" y="34655"/>
                </a:lnTo>
                <a:lnTo>
                  <a:pt x="104846" y="38269"/>
                </a:lnTo>
                <a:lnTo>
                  <a:pt x="99107" y="43219"/>
                </a:lnTo>
                <a:lnTo>
                  <a:pt x="94011" y="49058"/>
                </a:lnTo>
                <a:lnTo>
                  <a:pt x="89344" y="55491"/>
                </a:lnTo>
                <a:lnTo>
                  <a:pt x="84963" y="61050"/>
                </a:lnTo>
                <a:lnTo>
                  <a:pt x="76707" y="70613"/>
                </a:lnTo>
                <a:lnTo>
                  <a:pt x="68915" y="79245"/>
                </a:lnTo>
                <a:lnTo>
                  <a:pt x="63225" y="85050"/>
                </a:lnTo>
                <a:lnTo>
                  <a:pt x="61200" y="89646"/>
                </a:lnTo>
                <a:lnTo>
                  <a:pt x="59850" y="95250"/>
                </a:lnTo>
                <a:lnTo>
                  <a:pt x="58950" y="101526"/>
                </a:lnTo>
                <a:lnTo>
                  <a:pt x="59620" y="106980"/>
                </a:lnTo>
                <a:lnTo>
                  <a:pt x="61337" y="111886"/>
                </a:lnTo>
                <a:lnTo>
                  <a:pt x="67148" y="122817"/>
                </a:lnTo>
                <a:lnTo>
                  <a:pt x="74223" y="130778"/>
                </a:lnTo>
                <a:lnTo>
                  <a:pt x="81233" y="132831"/>
                </a:lnTo>
                <a:lnTo>
                  <a:pt x="90985" y="134200"/>
                </a:lnTo>
                <a:lnTo>
                  <a:pt x="111557" y="135721"/>
                </a:lnTo>
                <a:lnTo>
                  <a:pt x="124934" y="136397"/>
                </a:lnTo>
                <a:lnTo>
                  <a:pt x="176011" y="136777"/>
                </a:lnTo>
                <a:lnTo>
                  <a:pt x="192271" y="138101"/>
                </a:lnTo>
                <a:lnTo>
                  <a:pt x="205650" y="140253"/>
                </a:lnTo>
                <a:lnTo>
                  <a:pt x="217110" y="142958"/>
                </a:lnTo>
                <a:lnTo>
                  <a:pt x="228559" y="146031"/>
                </a:lnTo>
                <a:lnTo>
                  <a:pt x="251442" y="152832"/>
                </a:lnTo>
                <a:lnTo>
                  <a:pt x="260337" y="156424"/>
                </a:lnTo>
                <a:lnTo>
                  <a:pt x="267538" y="160088"/>
                </a:lnTo>
                <a:lnTo>
                  <a:pt x="273609" y="163802"/>
                </a:lnTo>
                <a:lnTo>
                  <a:pt x="278926" y="166277"/>
                </a:lnTo>
                <a:lnTo>
                  <a:pt x="288220" y="169027"/>
                </a:lnTo>
                <a:lnTo>
                  <a:pt x="296585" y="173636"/>
                </a:lnTo>
                <a:lnTo>
                  <a:pt x="300593" y="176643"/>
                </a:lnTo>
                <a:lnTo>
                  <a:pt x="303265" y="179918"/>
                </a:lnTo>
                <a:lnTo>
                  <a:pt x="305047" y="183371"/>
                </a:lnTo>
                <a:lnTo>
                  <a:pt x="307026" y="190595"/>
                </a:lnTo>
                <a:lnTo>
                  <a:pt x="307906" y="198038"/>
                </a:lnTo>
                <a:lnTo>
                  <a:pt x="306870" y="203071"/>
                </a:lnTo>
                <a:lnTo>
                  <a:pt x="304910" y="208967"/>
                </a:lnTo>
                <a:lnTo>
                  <a:pt x="302333" y="215437"/>
                </a:lnTo>
                <a:lnTo>
                  <a:pt x="299345" y="221021"/>
                </a:lnTo>
                <a:lnTo>
                  <a:pt x="292638" y="230611"/>
                </a:lnTo>
                <a:lnTo>
                  <a:pt x="285425" y="239107"/>
                </a:lnTo>
                <a:lnTo>
                  <a:pt x="281723" y="243150"/>
                </a:lnTo>
                <a:lnTo>
                  <a:pt x="276715" y="247116"/>
                </a:lnTo>
                <a:lnTo>
                  <a:pt x="270837" y="251030"/>
                </a:lnTo>
                <a:lnTo>
                  <a:pt x="264377" y="254909"/>
                </a:lnTo>
                <a:lnTo>
                  <a:pt x="257532" y="258765"/>
                </a:lnTo>
                <a:lnTo>
                  <a:pt x="243151" y="266436"/>
                </a:lnTo>
                <a:lnTo>
                  <a:pt x="234491" y="270260"/>
                </a:lnTo>
                <a:lnTo>
                  <a:pt x="224907" y="274079"/>
                </a:lnTo>
                <a:lnTo>
                  <a:pt x="214708" y="277895"/>
                </a:lnTo>
                <a:lnTo>
                  <a:pt x="205369" y="281709"/>
                </a:lnTo>
                <a:lnTo>
                  <a:pt x="196602" y="285522"/>
                </a:lnTo>
                <a:lnTo>
                  <a:pt x="180088" y="293145"/>
                </a:lnTo>
                <a:lnTo>
                  <a:pt x="141104" y="312197"/>
                </a:lnTo>
                <a:lnTo>
                  <a:pt x="132169" y="314737"/>
                </a:lnTo>
                <a:lnTo>
                  <a:pt x="122402" y="316431"/>
                </a:lnTo>
                <a:lnTo>
                  <a:pt x="112082" y="317560"/>
                </a:lnTo>
                <a:lnTo>
                  <a:pt x="102661" y="319582"/>
                </a:lnTo>
                <a:lnTo>
                  <a:pt x="93840" y="322201"/>
                </a:lnTo>
                <a:lnTo>
                  <a:pt x="85420" y="325216"/>
                </a:lnTo>
                <a:lnTo>
                  <a:pt x="78537" y="327227"/>
                </a:lnTo>
                <a:lnTo>
                  <a:pt x="72677" y="328567"/>
                </a:lnTo>
                <a:lnTo>
                  <a:pt x="67502" y="329460"/>
                </a:lnTo>
                <a:lnTo>
                  <a:pt x="61511" y="330056"/>
                </a:lnTo>
                <a:lnTo>
                  <a:pt x="54977" y="330453"/>
                </a:lnTo>
                <a:lnTo>
                  <a:pt x="48082" y="330718"/>
                </a:lnTo>
                <a:lnTo>
                  <a:pt x="42214" y="329624"/>
                </a:lnTo>
                <a:lnTo>
                  <a:pt x="37032" y="327626"/>
                </a:lnTo>
                <a:lnTo>
                  <a:pt x="27889" y="323288"/>
                </a:lnTo>
                <a:lnTo>
                  <a:pt x="19591" y="321360"/>
                </a:lnTo>
                <a:lnTo>
                  <a:pt x="11772" y="320122"/>
                </a:lnTo>
                <a:lnTo>
                  <a:pt x="9118" y="320021"/>
                </a:lnTo>
                <a:lnTo>
                  <a:pt x="0" y="3198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48"/>
          <p:cNvSpPr/>
          <p:nvPr/>
        </p:nvSpPr>
        <p:spPr>
          <a:xfrm>
            <a:off x="8629650" y="2846069"/>
            <a:ext cx="244601" cy="217171"/>
          </a:xfrm>
          <a:custGeom>
            <a:avLst/>
            <a:gdLst/>
            <a:ahLst/>
            <a:cxnLst/>
            <a:rect l="0" t="0" r="0" b="0"/>
            <a:pathLst>
              <a:path w="244601" h="217171">
                <a:moveTo>
                  <a:pt x="194309" y="0"/>
                </a:moveTo>
                <a:lnTo>
                  <a:pt x="125080" y="0"/>
                </a:lnTo>
                <a:lnTo>
                  <a:pt x="117677" y="1270"/>
                </a:lnTo>
                <a:lnTo>
                  <a:pt x="108931" y="3387"/>
                </a:lnTo>
                <a:lnTo>
                  <a:pt x="99290" y="6068"/>
                </a:lnTo>
                <a:lnTo>
                  <a:pt x="91594" y="9126"/>
                </a:lnTo>
                <a:lnTo>
                  <a:pt x="85192" y="12434"/>
                </a:lnTo>
                <a:lnTo>
                  <a:pt x="79655" y="15909"/>
                </a:lnTo>
                <a:lnTo>
                  <a:pt x="70883" y="22036"/>
                </a:lnTo>
                <a:lnTo>
                  <a:pt x="30188" y="51774"/>
                </a:lnTo>
                <a:lnTo>
                  <a:pt x="27745" y="54836"/>
                </a:lnTo>
                <a:lnTo>
                  <a:pt x="26116" y="58148"/>
                </a:lnTo>
                <a:lnTo>
                  <a:pt x="25031" y="61625"/>
                </a:lnTo>
                <a:lnTo>
                  <a:pt x="24307" y="65214"/>
                </a:lnTo>
                <a:lnTo>
                  <a:pt x="23824" y="68876"/>
                </a:lnTo>
                <a:lnTo>
                  <a:pt x="23503" y="72587"/>
                </a:lnTo>
                <a:lnTo>
                  <a:pt x="24558" y="75062"/>
                </a:lnTo>
                <a:lnTo>
                  <a:pt x="26533" y="76711"/>
                </a:lnTo>
                <a:lnTo>
                  <a:pt x="32756" y="79359"/>
                </a:lnTo>
                <a:lnTo>
                  <a:pt x="39903" y="79817"/>
                </a:lnTo>
                <a:lnTo>
                  <a:pt x="49462" y="81152"/>
                </a:lnTo>
                <a:lnTo>
                  <a:pt x="80403" y="86021"/>
                </a:lnTo>
                <a:lnTo>
                  <a:pt x="94242" y="87827"/>
                </a:lnTo>
                <a:lnTo>
                  <a:pt x="106008" y="89032"/>
                </a:lnTo>
                <a:lnTo>
                  <a:pt x="116392" y="89835"/>
                </a:lnTo>
                <a:lnTo>
                  <a:pt x="128394" y="91640"/>
                </a:lnTo>
                <a:lnTo>
                  <a:pt x="141476" y="94113"/>
                </a:lnTo>
                <a:lnTo>
                  <a:pt x="155277" y="97032"/>
                </a:lnTo>
                <a:lnTo>
                  <a:pt x="167018" y="98978"/>
                </a:lnTo>
                <a:lnTo>
                  <a:pt x="177386" y="100276"/>
                </a:lnTo>
                <a:lnTo>
                  <a:pt x="186836" y="101141"/>
                </a:lnTo>
                <a:lnTo>
                  <a:pt x="195677" y="102987"/>
                </a:lnTo>
                <a:lnTo>
                  <a:pt x="204112" y="105488"/>
                </a:lnTo>
                <a:lnTo>
                  <a:pt x="212274" y="108426"/>
                </a:lnTo>
                <a:lnTo>
                  <a:pt x="218986" y="111654"/>
                </a:lnTo>
                <a:lnTo>
                  <a:pt x="224730" y="115076"/>
                </a:lnTo>
                <a:lnTo>
                  <a:pt x="229830" y="118627"/>
                </a:lnTo>
                <a:lnTo>
                  <a:pt x="234500" y="120995"/>
                </a:lnTo>
                <a:lnTo>
                  <a:pt x="238883" y="122574"/>
                </a:lnTo>
                <a:lnTo>
                  <a:pt x="243075" y="123626"/>
                </a:lnTo>
                <a:lnTo>
                  <a:pt x="244600" y="126868"/>
                </a:lnTo>
                <a:lnTo>
                  <a:pt x="244347" y="131569"/>
                </a:lnTo>
                <a:lnTo>
                  <a:pt x="242908" y="137242"/>
                </a:lnTo>
                <a:lnTo>
                  <a:pt x="240678" y="142295"/>
                </a:lnTo>
                <a:lnTo>
                  <a:pt x="237922" y="146933"/>
                </a:lnTo>
                <a:lnTo>
                  <a:pt x="234815" y="151296"/>
                </a:lnTo>
                <a:lnTo>
                  <a:pt x="231473" y="155474"/>
                </a:lnTo>
                <a:lnTo>
                  <a:pt x="227975" y="159530"/>
                </a:lnTo>
                <a:lnTo>
                  <a:pt x="224373" y="163503"/>
                </a:lnTo>
                <a:lnTo>
                  <a:pt x="216985" y="171305"/>
                </a:lnTo>
                <a:lnTo>
                  <a:pt x="213236" y="175164"/>
                </a:lnTo>
                <a:lnTo>
                  <a:pt x="208197" y="177736"/>
                </a:lnTo>
                <a:lnTo>
                  <a:pt x="202298" y="179451"/>
                </a:lnTo>
                <a:lnTo>
                  <a:pt x="195826" y="180594"/>
                </a:lnTo>
                <a:lnTo>
                  <a:pt x="188969" y="182626"/>
                </a:lnTo>
                <a:lnTo>
                  <a:pt x="181860" y="185251"/>
                </a:lnTo>
                <a:lnTo>
                  <a:pt x="174580" y="188271"/>
                </a:lnTo>
                <a:lnTo>
                  <a:pt x="165917" y="190284"/>
                </a:lnTo>
                <a:lnTo>
                  <a:pt x="156331" y="191626"/>
                </a:lnTo>
                <a:lnTo>
                  <a:pt x="146130" y="192521"/>
                </a:lnTo>
                <a:lnTo>
                  <a:pt x="132980" y="194388"/>
                </a:lnTo>
                <a:lnTo>
                  <a:pt x="89213" y="201812"/>
                </a:lnTo>
                <a:lnTo>
                  <a:pt x="79795" y="203122"/>
                </a:lnTo>
                <a:lnTo>
                  <a:pt x="72247" y="203995"/>
                </a:lnTo>
                <a:lnTo>
                  <a:pt x="62134" y="204576"/>
                </a:lnTo>
                <a:lnTo>
                  <a:pt x="50313" y="204965"/>
                </a:lnTo>
                <a:lnTo>
                  <a:pt x="0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49"/>
          <p:cNvSpPr/>
          <p:nvPr/>
        </p:nvSpPr>
        <p:spPr>
          <a:xfrm>
            <a:off x="6035040" y="1453669"/>
            <a:ext cx="331221" cy="432222"/>
          </a:xfrm>
          <a:custGeom>
            <a:avLst/>
            <a:gdLst/>
            <a:ahLst/>
            <a:cxnLst/>
            <a:rect l="0" t="0" r="0" b="0"/>
            <a:pathLst>
              <a:path w="331221" h="432222">
                <a:moveTo>
                  <a:pt x="285749" y="20800"/>
                </a:moveTo>
                <a:lnTo>
                  <a:pt x="269841" y="4891"/>
                </a:lnTo>
                <a:lnTo>
                  <a:pt x="266254" y="2574"/>
                </a:lnTo>
                <a:lnTo>
                  <a:pt x="258882" y="0"/>
                </a:lnTo>
                <a:lnTo>
                  <a:pt x="255137" y="583"/>
                </a:lnTo>
                <a:lnTo>
                  <a:pt x="247591" y="4619"/>
                </a:lnTo>
                <a:lnTo>
                  <a:pt x="240004" y="7258"/>
                </a:lnTo>
                <a:lnTo>
                  <a:pt x="231128" y="8432"/>
                </a:lnTo>
                <a:lnTo>
                  <a:pt x="225205" y="8745"/>
                </a:lnTo>
                <a:lnTo>
                  <a:pt x="218717" y="8953"/>
                </a:lnTo>
                <a:lnTo>
                  <a:pt x="211851" y="10362"/>
                </a:lnTo>
                <a:lnTo>
                  <a:pt x="204733" y="12572"/>
                </a:lnTo>
                <a:lnTo>
                  <a:pt x="197449" y="15315"/>
                </a:lnTo>
                <a:lnTo>
                  <a:pt x="187512" y="19683"/>
                </a:lnTo>
                <a:lnTo>
                  <a:pt x="162925" y="31311"/>
                </a:lnTo>
                <a:lnTo>
                  <a:pt x="149257" y="39237"/>
                </a:lnTo>
                <a:lnTo>
                  <a:pt x="135064" y="48332"/>
                </a:lnTo>
                <a:lnTo>
                  <a:pt x="120522" y="58204"/>
                </a:lnTo>
                <a:lnTo>
                  <a:pt x="105748" y="67327"/>
                </a:lnTo>
                <a:lnTo>
                  <a:pt x="90819" y="75948"/>
                </a:lnTo>
                <a:lnTo>
                  <a:pt x="75786" y="84235"/>
                </a:lnTo>
                <a:lnTo>
                  <a:pt x="64493" y="91030"/>
                </a:lnTo>
                <a:lnTo>
                  <a:pt x="55695" y="96830"/>
                </a:lnTo>
                <a:lnTo>
                  <a:pt x="48560" y="101967"/>
                </a:lnTo>
                <a:lnTo>
                  <a:pt x="41263" y="107931"/>
                </a:lnTo>
                <a:lnTo>
                  <a:pt x="33859" y="114448"/>
                </a:lnTo>
                <a:lnTo>
                  <a:pt x="26383" y="121332"/>
                </a:lnTo>
                <a:lnTo>
                  <a:pt x="18075" y="132368"/>
                </a:lnTo>
                <a:lnTo>
                  <a:pt x="14383" y="141506"/>
                </a:lnTo>
                <a:lnTo>
                  <a:pt x="12012" y="154334"/>
                </a:lnTo>
                <a:lnTo>
                  <a:pt x="11819" y="155543"/>
                </a:lnTo>
                <a:lnTo>
                  <a:pt x="12959" y="157619"/>
                </a:lnTo>
                <a:lnTo>
                  <a:pt x="17613" y="163312"/>
                </a:lnTo>
                <a:lnTo>
                  <a:pt x="21901" y="165338"/>
                </a:lnTo>
                <a:lnTo>
                  <a:pt x="27301" y="166689"/>
                </a:lnTo>
                <a:lnTo>
                  <a:pt x="33440" y="167589"/>
                </a:lnTo>
                <a:lnTo>
                  <a:pt x="40074" y="169460"/>
                </a:lnTo>
                <a:lnTo>
                  <a:pt x="47035" y="171977"/>
                </a:lnTo>
                <a:lnTo>
                  <a:pt x="54217" y="174925"/>
                </a:lnTo>
                <a:lnTo>
                  <a:pt x="62814" y="178160"/>
                </a:lnTo>
                <a:lnTo>
                  <a:pt x="82527" y="185141"/>
                </a:lnTo>
                <a:lnTo>
                  <a:pt x="94388" y="187511"/>
                </a:lnTo>
                <a:lnTo>
                  <a:pt x="107375" y="189091"/>
                </a:lnTo>
                <a:lnTo>
                  <a:pt x="121113" y="190144"/>
                </a:lnTo>
                <a:lnTo>
                  <a:pt x="134082" y="192116"/>
                </a:lnTo>
                <a:lnTo>
                  <a:pt x="146538" y="194701"/>
                </a:lnTo>
                <a:lnTo>
                  <a:pt x="158652" y="197694"/>
                </a:lnTo>
                <a:lnTo>
                  <a:pt x="170538" y="200960"/>
                </a:lnTo>
                <a:lnTo>
                  <a:pt x="193904" y="207975"/>
                </a:lnTo>
                <a:lnTo>
                  <a:pt x="205469" y="210353"/>
                </a:lnTo>
                <a:lnTo>
                  <a:pt x="216990" y="211939"/>
                </a:lnTo>
                <a:lnTo>
                  <a:pt x="228480" y="212996"/>
                </a:lnTo>
                <a:lnTo>
                  <a:pt x="239949" y="214971"/>
                </a:lnTo>
                <a:lnTo>
                  <a:pt x="251406" y="217557"/>
                </a:lnTo>
                <a:lnTo>
                  <a:pt x="262854" y="220552"/>
                </a:lnTo>
                <a:lnTo>
                  <a:pt x="271756" y="225088"/>
                </a:lnTo>
                <a:lnTo>
                  <a:pt x="278960" y="230652"/>
                </a:lnTo>
                <a:lnTo>
                  <a:pt x="285034" y="236902"/>
                </a:lnTo>
                <a:lnTo>
                  <a:pt x="291622" y="242338"/>
                </a:lnTo>
                <a:lnTo>
                  <a:pt x="298554" y="247232"/>
                </a:lnTo>
                <a:lnTo>
                  <a:pt x="305716" y="251765"/>
                </a:lnTo>
                <a:lnTo>
                  <a:pt x="311760" y="256057"/>
                </a:lnTo>
                <a:lnTo>
                  <a:pt x="321864" y="264212"/>
                </a:lnTo>
                <a:lnTo>
                  <a:pt x="325065" y="268165"/>
                </a:lnTo>
                <a:lnTo>
                  <a:pt x="327200" y="272070"/>
                </a:lnTo>
                <a:lnTo>
                  <a:pt x="328623" y="275944"/>
                </a:lnTo>
                <a:lnTo>
                  <a:pt x="330205" y="287021"/>
                </a:lnTo>
                <a:lnTo>
                  <a:pt x="330907" y="300411"/>
                </a:lnTo>
                <a:lnTo>
                  <a:pt x="331220" y="314828"/>
                </a:lnTo>
                <a:lnTo>
                  <a:pt x="330033" y="320959"/>
                </a:lnTo>
                <a:lnTo>
                  <a:pt x="325328" y="331158"/>
                </a:lnTo>
                <a:lnTo>
                  <a:pt x="315616" y="339924"/>
                </a:lnTo>
                <a:lnTo>
                  <a:pt x="309471" y="344039"/>
                </a:lnTo>
                <a:lnTo>
                  <a:pt x="302834" y="348053"/>
                </a:lnTo>
                <a:lnTo>
                  <a:pt x="295869" y="351999"/>
                </a:lnTo>
                <a:lnTo>
                  <a:pt x="281357" y="359770"/>
                </a:lnTo>
                <a:lnTo>
                  <a:pt x="266440" y="367457"/>
                </a:lnTo>
                <a:lnTo>
                  <a:pt x="255097" y="372555"/>
                </a:lnTo>
                <a:lnTo>
                  <a:pt x="212603" y="390595"/>
                </a:lnTo>
                <a:lnTo>
                  <a:pt x="191433" y="400207"/>
                </a:lnTo>
                <a:lnTo>
                  <a:pt x="165235" y="412758"/>
                </a:lnTo>
                <a:lnTo>
                  <a:pt x="155876" y="416726"/>
                </a:lnTo>
                <a:lnTo>
                  <a:pt x="145828" y="420641"/>
                </a:lnTo>
                <a:lnTo>
                  <a:pt x="135319" y="424521"/>
                </a:lnTo>
                <a:lnTo>
                  <a:pt x="125772" y="427107"/>
                </a:lnTo>
                <a:lnTo>
                  <a:pt x="116868" y="428832"/>
                </a:lnTo>
                <a:lnTo>
                  <a:pt x="108392" y="429981"/>
                </a:lnTo>
                <a:lnTo>
                  <a:pt x="97661" y="430748"/>
                </a:lnTo>
                <a:lnTo>
                  <a:pt x="85427" y="431259"/>
                </a:lnTo>
                <a:lnTo>
                  <a:pt x="41823" y="432146"/>
                </a:lnTo>
                <a:lnTo>
                  <a:pt x="32135" y="432221"/>
                </a:lnTo>
                <a:lnTo>
                  <a:pt x="27773" y="430971"/>
                </a:lnTo>
                <a:lnTo>
                  <a:pt x="19540" y="426195"/>
                </a:lnTo>
                <a:lnTo>
                  <a:pt x="11761" y="420636"/>
                </a:lnTo>
                <a:lnTo>
                  <a:pt x="6074" y="415252"/>
                </a:lnTo>
                <a:lnTo>
                  <a:pt x="4049" y="412038"/>
                </a:lnTo>
                <a:lnTo>
                  <a:pt x="2699" y="408626"/>
                </a:lnTo>
                <a:lnTo>
                  <a:pt x="0" y="3979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50"/>
          <p:cNvSpPr/>
          <p:nvPr/>
        </p:nvSpPr>
        <p:spPr>
          <a:xfrm>
            <a:off x="6458260" y="1485915"/>
            <a:ext cx="329199" cy="365703"/>
          </a:xfrm>
          <a:custGeom>
            <a:avLst/>
            <a:gdLst/>
            <a:ahLst/>
            <a:cxnLst/>
            <a:rect l="0" t="0" r="0" b="0"/>
            <a:pathLst>
              <a:path w="329199" h="365703">
                <a:moveTo>
                  <a:pt x="216859" y="22844"/>
                </a:moveTo>
                <a:lnTo>
                  <a:pt x="228996" y="16777"/>
                </a:lnTo>
                <a:lnTo>
                  <a:pt x="238339" y="10411"/>
                </a:lnTo>
                <a:lnTo>
                  <a:pt x="250928" y="165"/>
                </a:lnTo>
                <a:lnTo>
                  <a:pt x="244278" y="65"/>
                </a:lnTo>
                <a:lnTo>
                  <a:pt x="225380" y="0"/>
                </a:lnTo>
                <a:lnTo>
                  <a:pt x="221270" y="1265"/>
                </a:lnTo>
                <a:lnTo>
                  <a:pt x="213316" y="6057"/>
                </a:lnTo>
                <a:lnTo>
                  <a:pt x="208147" y="7843"/>
                </a:lnTo>
                <a:lnTo>
                  <a:pt x="202162" y="9033"/>
                </a:lnTo>
                <a:lnTo>
                  <a:pt x="195630" y="9827"/>
                </a:lnTo>
                <a:lnTo>
                  <a:pt x="187467" y="11626"/>
                </a:lnTo>
                <a:lnTo>
                  <a:pt x="178215" y="14096"/>
                </a:lnTo>
                <a:lnTo>
                  <a:pt x="168236" y="17012"/>
                </a:lnTo>
                <a:lnTo>
                  <a:pt x="159044" y="21496"/>
                </a:lnTo>
                <a:lnTo>
                  <a:pt x="150376" y="27026"/>
                </a:lnTo>
                <a:lnTo>
                  <a:pt x="142058" y="33252"/>
                </a:lnTo>
                <a:lnTo>
                  <a:pt x="133971" y="38673"/>
                </a:lnTo>
                <a:lnTo>
                  <a:pt x="126041" y="43557"/>
                </a:lnTo>
                <a:lnTo>
                  <a:pt x="118213" y="48083"/>
                </a:lnTo>
                <a:lnTo>
                  <a:pt x="110456" y="53640"/>
                </a:lnTo>
                <a:lnTo>
                  <a:pt x="102744" y="59885"/>
                </a:lnTo>
                <a:lnTo>
                  <a:pt x="95062" y="66588"/>
                </a:lnTo>
                <a:lnTo>
                  <a:pt x="86132" y="72327"/>
                </a:lnTo>
                <a:lnTo>
                  <a:pt x="76368" y="77423"/>
                </a:lnTo>
                <a:lnTo>
                  <a:pt x="66048" y="82090"/>
                </a:lnTo>
                <a:lnTo>
                  <a:pt x="55358" y="89012"/>
                </a:lnTo>
                <a:lnTo>
                  <a:pt x="44422" y="97436"/>
                </a:lnTo>
                <a:lnTo>
                  <a:pt x="33322" y="106862"/>
                </a:lnTo>
                <a:lnTo>
                  <a:pt x="24651" y="115686"/>
                </a:lnTo>
                <a:lnTo>
                  <a:pt x="17600" y="124109"/>
                </a:lnTo>
                <a:lnTo>
                  <a:pt x="11630" y="132264"/>
                </a:lnTo>
                <a:lnTo>
                  <a:pt x="7650" y="138971"/>
                </a:lnTo>
                <a:lnTo>
                  <a:pt x="3227" y="149810"/>
                </a:lnTo>
                <a:lnTo>
                  <a:pt x="2048" y="155748"/>
                </a:lnTo>
                <a:lnTo>
                  <a:pt x="1262" y="162247"/>
                </a:lnTo>
                <a:lnTo>
                  <a:pt x="0" y="178792"/>
                </a:lnTo>
                <a:lnTo>
                  <a:pt x="1166" y="181419"/>
                </a:lnTo>
                <a:lnTo>
                  <a:pt x="5850" y="187726"/>
                </a:lnTo>
                <a:lnTo>
                  <a:pt x="10146" y="189915"/>
                </a:lnTo>
                <a:lnTo>
                  <a:pt x="15551" y="191375"/>
                </a:lnTo>
                <a:lnTo>
                  <a:pt x="21694" y="192348"/>
                </a:lnTo>
                <a:lnTo>
                  <a:pt x="29599" y="192997"/>
                </a:lnTo>
                <a:lnTo>
                  <a:pt x="38679" y="193429"/>
                </a:lnTo>
                <a:lnTo>
                  <a:pt x="48542" y="193718"/>
                </a:lnTo>
                <a:lnTo>
                  <a:pt x="92764" y="194124"/>
                </a:lnTo>
                <a:lnTo>
                  <a:pt x="107459" y="195451"/>
                </a:lnTo>
                <a:lnTo>
                  <a:pt x="121066" y="197605"/>
                </a:lnTo>
                <a:lnTo>
                  <a:pt x="133946" y="200312"/>
                </a:lnTo>
                <a:lnTo>
                  <a:pt x="150155" y="202116"/>
                </a:lnTo>
                <a:lnTo>
                  <a:pt x="168580" y="203319"/>
                </a:lnTo>
                <a:lnTo>
                  <a:pt x="188483" y="204121"/>
                </a:lnTo>
                <a:lnTo>
                  <a:pt x="204292" y="205925"/>
                </a:lnTo>
                <a:lnTo>
                  <a:pt x="217371" y="208398"/>
                </a:lnTo>
                <a:lnTo>
                  <a:pt x="228631" y="211317"/>
                </a:lnTo>
                <a:lnTo>
                  <a:pt x="239947" y="214533"/>
                </a:lnTo>
                <a:lnTo>
                  <a:pt x="262680" y="221493"/>
                </a:lnTo>
                <a:lnTo>
                  <a:pt x="271537" y="225127"/>
                </a:lnTo>
                <a:lnTo>
                  <a:pt x="278711" y="228819"/>
                </a:lnTo>
                <a:lnTo>
                  <a:pt x="284764" y="232551"/>
                </a:lnTo>
                <a:lnTo>
                  <a:pt x="291339" y="235039"/>
                </a:lnTo>
                <a:lnTo>
                  <a:pt x="298263" y="236697"/>
                </a:lnTo>
                <a:lnTo>
                  <a:pt x="305418" y="237803"/>
                </a:lnTo>
                <a:lnTo>
                  <a:pt x="310188" y="239810"/>
                </a:lnTo>
                <a:lnTo>
                  <a:pt x="313369" y="242418"/>
                </a:lnTo>
                <a:lnTo>
                  <a:pt x="321231" y="252157"/>
                </a:lnTo>
                <a:lnTo>
                  <a:pt x="324541" y="255729"/>
                </a:lnTo>
                <a:lnTo>
                  <a:pt x="326747" y="259381"/>
                </a:lnTo>
                <a:lnTo>
                  <a:pt x="329198" y="266825"/>
                </a:lnTo>
                <a:lnTo>
                  <a:pt x="328582" y="270588"/>
                </a:lnTo>
                <a:lnTo>
                  <a:pt x="322917" y="281952"/>
                </a:lnTo>
                <a:lnTo>
                  <a:pt x="321147" y="289557"/>
                </a:lnTo>
                <a:lnTo>
                  <a:pt x="316972" y="297170"/>
                </a:lnTo>
                <a:lnTo>
                  <a:pt x="309615" y="306057"/>
                </a:lnTo>
                <a:lnTo>
                  <a:pt x="304097" y="311983"/>
                </a:lnTo>
                <a:lnTo>
                  <a:pt x="297877" y="318473"/>
                </a:lnTo>
                <a:lnTo>
                  <a:pt x="291191" y="324070"/>
                </a:lnTo>
                <a:lnTo>
                  <a:pt x="284194" y="329072"/>
                </a:lnTo>
                <a:lnTo>
                  <a:pt x="276989" y="333676"/>
                </a:lnTo>
                <a:lnTo>
                  <a:pt x="269646" y="338015"/>
                </a:lnTo>
                <a:lnTo>
                  <a:pt x="262211" y="342179"/>
                </a:lnTo>
                <a:lnTo>
                  <a:pt x="254713" y="346224"/>
                </a:lnTo>
                <a:lnTo>
                  <a:pt x="247176" y="348921"/>
                </a:lnTo>
                <a:lnTo>
                  <a:pt x="239610" y="350719"/>
                </a:lnTo>
                <a:lnTo>
                  <a:pt x="232026" y="351917"/>
                </a:lnTo>
                <a:lnTo>
                  <a:pt x="225701" y="352716"/>
                </a:lnTo>
                <a:lnTo>
                  <a:pt x="220214" y="353249"/>
                </a:lnTo>
                <a:lnTo>
                  <a:pt x="215286" y="353604"/>
                </a:lnTo>
                <a:lnTo>
                  <a:pt x="208190" y="355111"/>
                </a:lnTo>
                <a:lnTo>
                  <a:pt x="199650" y="357385"/>
                </a:lnTo>
                <a:lnTo>
                  <a:pt x="190146" y="360172"/>
                </a:lnTo>
                <a:lnTo>
                  <a:pt x="181271" y="362029"/>
                </a:lnTo>
                <a:lnTo>
                  <a:pt x="172814" y="363268"/>
                </a:lnTo>
                <a:lnTo>
                  <a:pt x="164635" y="364093"/>
                </a:lnTo>
                <a:lnTo>
                  <a:pt x="156643" y="364644"/>
                </a:lnTo>
                <a:lnTo>
                  <a:pt x="148776" y="365010"/>
                </a:lnTo>
                <a:lnTo>
                  <a:pt x="128953" y="365527"/>
                </a:lnTo>
                <a:lnTo>
                  <a:pt x="110877" y="365702"/>
                </a:lnTo>
                <a:lnTo>
                  <a:pt x="108105" y="364446"/>
                </a:lnTo>
                <a:lnTo>
                  <a:pt x="106256" y="362339"/>
                </a:lnTo>
                <a:lnTo>
                  <a:pt x="102559" y="3543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51"/>
          <p:cNvSpPr/>
          <p:nvPr/>
        </p:nvSpPr>
        <p:spPr>
          <a:xfrm>
            <a:off x="6892686" y="1497329"/>
            <a:ext cx="200015" cy="388622"/>
          </a:xfrm>
          <a:custGeom>
            <a:avLst/>
            <a:gdLst/>
            <a:ahLst/>
            <a:cxnLst/>
            <a:rect l="0" t="0" r="0" b="0"/>
            <a:pathLst>
              <a:path w="200015" h="388622">
                <a:moveTo>
                  <a:pt x="193914" y="0"/>
                </a:moveTo>
                <a:lnTo>
                  <a:pt x="162096" y="0"/>
                </a:lnTo>
                <a:lnTo>
                  <a:pt x="152381" y="2541"/>
                </a:lnTo>
                <a:lnTo>
                  <a:pt x="140826" y="6774"/>
                </a:lnTo>
                <a:lnTo>
                  <a:pt x="128042" y="12136"/>
                </a:lnTo>
                <a:lnTo>
                  <a:pt x="118249" y="16981"/>
                </a:lnTo>
                <a:lnTo>
                  <a:pt x="110451" y="21481"/>
                </a:lnTo>
                <a:lnTo>
                  <a:pt x="103982" y="25751"/>
                </a:lnTo>
                <a:lnTo>
                  <a:pt x="97129" y="29867"/>
                </a:lnTo>
                <a:lnTo>
                  <a:pt x="90021" y="33882"/>
                </a:lnTo>
                <a:lnTo>
                  <a:pt x="75349" y="41729"/>
                </a:lnTo>
                <a:lnTo>
                  <a:pt x="37643" y="60937"/>
                </a:lnTo>
                <a:lnTo>
                  <a:pt x="30043" y="66024"/>
                </a:lnTo>
                <a:lnTo>
                  <a:pt x="22437" y="71956"/>
                </a:lnTo>
                <a:lnTo>
                  <a:pt x="14826" y="78451"/>
                </a:lnTo>
                <a:lnTo>
                  <a:pt x="9752" y="84051"/>
                </a:lnTo>
                <a:lnTo>
                  <a:pt x="4113" y="93660"/>
                </a:lnTo>
                <a:lnTo>
                  <a:pt x="1608" y="105550"/>
                </a:lnTo>
                <a:lnTo>
                  <a:pt x="940" y="112277"/>
                </a:lnTo>
                <a:lnTo>
                  <a:pt x="198" y="123138"/>
                </a:lnTo>
                <a:lnTo>
                  <a:pt x="0" y="127812"/>
                </a:lnTo>
                <a:lnTo>
                  <a:pt x="1138" y="132198"/>
                </a:lnTo>
                <a:lnTo>
                  <a:pt x="5789" y="140458"/>
                </a:lnTo>
                <a:lnTo>
                  <a:pt x="8807" y="144439"/>
                </a:lnTo>
                <a:lnTo>
                  <a:pt x="12089" y="148363"/>
                </a:lnTo>
                <a:lnTo>
                  <a:pt x="15547" y="152249"/>
                </a:lnTo>
                <a:lnTo>
                  <a:pt x="22776" y="159953"/>
                </a:lnTo>
                <a:lnTo>
                  <a:pt x="26482" y="163786"/>
                </a:lnTo>
                <a:lnTo>
                  <a:pt x="31492" y="167611"/>
                </a:lnTo>
                <a:lnTo>
                  <a:pt x="37373" y="171431"/>
                </a:lnTo>
                <a:lnTo>
                  <a:pt x="43834" y="175247"/>
                </a:lnTo>
                <a:lnTo>
                  <a:pt x="50680" y="179062"/>
                </a:lnTo>
                <a:lnTo>
                  <a:pt x="65061" y="186687"/>
                </a:lnTo>
                <a:lnTo>
                  <a:pt x="110153" y="209550"/>
                </a:lnTo>
                <a:lnTo>
                  <a:pt x="117754" y="214630"/>
                </a:lnTo>
                <a:lnTo>
                  <a:pt x="125360" y="220557"/>
                </a:lnTo>
                <a:lnTo>
                  <a:pt x="132971" y="227048"/>
                </a:lnTo>
                <a:lnTo>
                  <a:pt x="140585" y="232646"/>
                </a:lnTo>
                <a:lnTo>
                  <a:pt x="148201" y="237647"/>
                </a:lnTo>
                <a:lnTo>
                  <a:pt x="155819" y="242252"/>
                </a:lnTo>
                <a:lnTo>
                  <a:pt x="162167" y="246591"/>
                </a:lnTo>
                <a:lnTo>
                  <a:pt x="167669" y="250754"/>
                </a:lnTo>
                <a:lnTo>
                  <a:pt x="172608" y="254800"/>
                </a:lnTo>
                <a:lnTo>
                  <a:pt x="177170" y="258767"/>
                </a:lnTo>
                <a:lnTo>
                  <a:pt x="181481" y="262681"/>
                </a:lnTo>
                <a:lnTo>
                  <a:pt x="185625" y="266561"/>
                </a:lnTo>
                <a:lnTo>
                  <a:pt x="188387" y="270417"/>
                </a:lnTo>
                <a:lnTo>
                  <a:pt x="191458" y="278089"/>
                </a:lnTo>
                <a:lnTo>
                  <a:pt x="196209" y="289119"/>
                </a:lnTo>
                <a:lnTo>
                  <a:pt x="199253" y="295616"/>
                </a:lnTo>
                <a:lnTo>
                  <a:pt x="200014" y="301218"/>
                </a:lnTo>
                <a:lnTo>
                  <a:pt x="199250" y="306222"/>
                </a:lnTo>
                <a:lnTo>
                  <a:pt x="196285" y="315169"/>
                </a:lnTo>
                <a:lnTo>
                  <a:pt x="194968" y="323379"/>
                </a:lnTo>
                <a:lnTo>
                  <a:pt x="193346" y="327346"/>
                </a:lnTo>
                <a:lnTo>
                  <a:pt x="188158" y="335141"/>
                </a:lnTo>
                <a:lnTo>
                  <a:pt x="183727" y="338997"/>
                </a:lnTo>
                <a:lnTo>
                  <a:pt x="178232" y="342838"/>
                </a:lnTo>
                <a:lnTo>
                  <a:pt x="172030" y="346669"/>
                </a:lnTo>
                <a:lnTo>
                  <a:pt x="165354" y="349223"/>
                </a:lnTo>
                <a:lnTo>
                  <a:pt x="158364" y="350925"/>
                </a:lnTo>
                <a:lnTo>
                  <a:pt x="151164" y="352060"/>
                </a:lnTo>
                <a:lnTo>
                  <a:pt x="145094" y="354087"/>
                </a:lnTo>
                <a:lnTo>
                  <a:pt x="139777" y="356708"/>
                </a:lnTo>
                <a:lnTo>
                  <a:pt x="134963" y="359726"/>
                </a:lnTo>
                <a:lnTo>
                  <a:pt x="129213" y="363007"/>
                </a:lnTo>
                <a:lnTo>
                  <a:pt x="116052" y="370040"/>
                </a:lnTo>
                <a:lnTo>
                  <a:pt x="108985" y="372424"/>
                </a:lnTo>
                <a:lnTo>
                  <a:pt x="101735" y="374012"/>
                </a:lnTo>
                <a:lnTo>
                  <a:pt x="94361" y="375072"/>
                </a:lnTo>
                <a:lnTo>
                  <a:pt x="86905" y="375778"/>
                </a:lnTo>
                <a:lnTo>
                  <a:pt x="79394" y="376249"/>
                </a:lnTo>
                <a:lnTo>
                  <a:pt x="11033" y="3886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52"/>
          <p:cNvSpPr/>
          <p:nvPr/>
        </p:nvSpPr>
        <p:spPr>
          <a:xfrm>
            <a:off x="5807156" y="2034564"/>
            <a:ext cx="341612" cy="372217"/>
          </a:xfrm>
          <a:custGeom>
            <a:avLst/>
            <a:gdLst/>
            <a:ahLst/>
            <a:cxnLst/>
            <a:rect l="0" t="0" r="0" b="0"/>
            <a:pathLst>
              <a:path w="341612" h="372217">
                <a:moveTo>
                  <a:pt x="285033" y="22836"/>
                </a:moveTo>
                <a:lnTo>
                  <a:pt x="285033" y="10700"/>
                </a:lnTo>
                <a:lnTo>
                  <a:pt x="283764" y="7125"/>
                </a:lnTo>
                <a:lnTo>
                  <a:pt x="281647" y="4742"/>
                </a:lnTo>
                <a:lnTo>
                  <a:pt x="278966" y="3153"/>
                </a:lnTo>
                <a:lnTo>
                  <a:pt x="272600" y="1388"/>
                </a:lnTo>
                <a:lnTo>
                  <a:pt x="265538" y="603"/>
                </a:lnTo>
                <a:lnTo>
                  <a:pt x="258166" y="254"/>
                </a:lnTo>
                <a:lnTo>
                  <a:pt x="246875" y="58"/>
                </a:lnTo>
                <a:lnTo>
                  <a:pt x="235486" y="0"/>
                </a:lnTo>
                <a:lnTo>
                  <a:pt x="230412" y="1262"/>
                </a:lnTo>
                <a:lnTo>
                  <a:pt x="224490" y="3373"/>
                </a:lnTo>
                <a:lnTo>
                  <a:pt x="218001" y="6051"/>
                </a:lnTo>
                <a:lnTo>
                  <a:pt x="207325" y="11645"/>
                </a:lnTo>
                <a:lnTo>
                  <a:pt x="154725" y="41227"/>
                </a:lnTo>
                <a:lnTo>
                  <a:pt x="144821" y="46527"/>
                </a:lnTo>
                <a:lnTo>
                  <a:pt x="136949" y="51330"/>
                </a:lnTo>
                <a:lnTo>
                  <a:pt x="130431" y="55802"/>
                </a:lnTo>
                <a:lnTo>
                  <a:pt x="119801" y="64157"/>
                </a:lnTo>
                <a:lnTo>
                  <a:pt x="110843" y="72104"/>
                </a:lnTo>
                <a:lnTo>
                  <a:pt x="102629" y="79869"/>
                </a:lnTo>
                <a:lnTo>
                  <a:pt x="98661" y="83718"/>
                </a:lnTo>
                <a:lnTo>
                  <a:pt x="96015" y="87554"/>
                </a:lnTo>
                <a:lnTo>
                  <a:pt x="93075" y="95203"/>
                </a:lnTo>
                <a:lnTo>
                  <a:pt x="91420" y="106649"/>
                </a:lnTo>
                <a:lnTo>
                  <a:pt x="92459" y="109191"/>
                </a:lnTo>
                <a:lnTo>
                  <a:pt x="94420" y="110886"/>
                </a:lnTo>
                <a:lnTo>
                  <a:pt x="96998" y="112016"/>
                </a:lnTo>
                <a:lnTo>
                  <a:pt x="106694" y="119674"/>
                </a:lnTo>
                <a:lnTo>
                  <a:pt x="110260" y="121684"/>
                </a:lnTo>
                <a:lnTo>
                  <a:pt x="117609" y="123918"/>
                </a:lnTo>
                <a:lnTo>
                  <a:pt x="125110" y="128298"/>
                </a:lnTo>
                <a:lnTo>
                  <a:pt x="133946" y="134478"/>
                </a:lnTo>
                <a:lnTo>
                  <a:pt x="139858" y="137903"/>
                </a:lnTo>
                <a:lnTo>
                  <a:pt x="146340" y="141458"/>
                </a:lnTo>
                <a:lnTo>
                  <a:pt x="153201" y="143827"/>
                </a:lnTo>
                <a:lnTo>
                  <a:pt x="160316" y="145406"/>
                </a:lnTo>
                <a:lnTo>
                  <a:pt x="167598" y="146460"/>
                </a:lnTo>
                <a:lnTo>
                  <a:pt x="174993" y="148432"/>
                </a:lnTo>
                <a:lnTo>
                  <a:pt x="182464" y="151016"/>
                </a:lnTo>
                <a:lnTo>
                  <a:pt x="189984" y="154009"/>
                </a:lnTo>
                <a:lnTo>
                  <a:pt x="197537" y="157275"/>
                </a:lnTo>
                <a:lnTo>
                  <a:pt x="212702" y="164289"/>
                </a:lnTo>
                <a:lnTo>
                  <a:pt x="221573" y="166668"/>
                </a:lnTo>
                <a:lnTo>
                  <a:pt x="231296" y="168254"/>
                </a:lnTo>
                <a:lnTo>
                  <a:pt x="241589" y="169311"/>
                </a:lnTo>
                <a:lnTo>
                  <a:pt x="250990" y="171286"/>
                </a:lnTo>
                <a:lnTo>
                  <a:pt x="259798" y="173872"/>
                </a:lnTo>
                <a:lnTo>
                  <a:pt x="268210" y="176867"/>
                </a:lnTo>
                <a:lnTo>
                  <a:pt x="275088" y="180133"/>
                </a:lnTo>
                <a:lnTo>
                  <a:pt x="280943" y="183581"/>
                </a:lnTo>
                <a:lnTo>
                  <a:pt x="286117" y="187149"/>
                </a:lnTo>
                <a:lnTo>
                  <a:pt x="295252" y="197887"/>
                </a:lnTo>
                <a:lnTo>
                  <a:pt x="299465" y="204306"/>
                </a:lnTo>
                <a:lnTo>
                  <a:pt x="304815" y="209856"/>
                </a:lnTo>
                <a:lnTo>
                  <a:pt x="310921" y="214826"/>
                </a:lnTo>
                <a:lnTo>
                  <a:pt x="317532" y="219409"/>
                </a:lnTo>
                <a:lnTo>
                  <a:pt x="321939" y="223734"/>
                </a:lnTo>
                <a:lnTo>
                  <a:pt x="324877" y="227888"/>
                </a:lnTo>
                <a:lnTo>
                  <a:pt x="329412" y="235890"/>
                </a:lnTo>
                <a:lnTo>
                  <a:pt x="335660" y="243680"/>
                </a:lnTo>
                <a:lnTo>
                  <a:pt x="337835" y="248805"/>
                </a:lnTo>
                <a:lnTo>
                  <a:pt x="339285" y="254762"/>
                </a:lnTo>
                <a:lnTo>
                  <a:pt x="340251" y="261273"/>
                </a:lnTo>
                <a:lnTo>
                  <a:pt x="341325" y="271894"/>
                </a:lnTo>
                <a:lnTo>
                  <a:pt x="341611" y="276505"/>
                </a:lnTo>
                <a:lnTo>
                  <a:pt x="340531" y="280848"/>
                </a:lnTo>
                <a:lnTo>
                  <a:pt x="335946" y="289061"/>
                </a:lnTo>
                <a:lnTo>
                  <a:pt x="329675" y="300331"/>
                </a:lnTo>
                <a:lnTo>
                  <a:pt x="326225" y="306893"/>
                </a:lnTo>
                <a:lnTo>
                  <a:pt x="319004" y="317570"/>
                </a:lnTo>
                <a:lnTo>
                  <a:pt x="315301" y="322195"/>
                </a:lnTo>
                <a:lnTo>
                  <a:pt x="310291" y="326549"/>
                </a:lnTo>
                <a:lnTo>
                  <a:pt x="304412" y="330721"/>
                </a:lnTo>
                <a:lnTo>
                  <a:pt x="297953" y="334772"/>
                </a:lnTo>
                <a:lnTo>
                  <a:pt x="287389" y="342661"/>
                </a:lnTo>
                <a:lnTo>
                  <a:pt x="282793" y="346542"/>
                </a:lnTo>
                <a:lnTo>
                  <a:pt x="277190" y="349130"/>
                </a:lnTo>
                <a:lnTo>
                  <a:pt x="270915" y="350855"/>
                </a:lnTo>
                <a:lnTo>
                  <a:pt x="264191" y="352005"/>
                </a:lnTo>
                <a:lnTo>
                  <a:pt x="257169" y="354042"/>
                </a:lnTo>
                <a:lnTo>
                  <a:pt x="249947" y="356670"/>
                </a:lnTo>
                <a:lnTo>
                  <a:pt x="242592" y="359692"/>
                </a:lnTo>
                <a:lnTo>
                  <a:pt x="233879" y="361706"/>
                </a:lnTo>
                <a:lnTo>
                  <a:pt x="224261" y="363049"/>
                </a:lnTo>
                <a:lnTo>
                  <a:pt x="214038" y="363945"/>
                </a:lnTo>
                <a:lnTo>
                  <a:pt x="204684" y="364542"/>
                </a:lnTo>
                <a:lnTo>
                  <a:pt x="187516" y="365205"/>
                </a:lnTo>
                <a:lnTo>
                  <a:pt x="174302" y="366652"/>
                </a:lnTo>
                <a:lnTo>
                  <a:pt x="139300" y="371646"/>
                </a:lnTo>
                <a:lnTo>
                  <a:pt x="124377" y="372216"/>
                </a:lnTo>
                <a:lnTo>
                  <a:pt x="111890" y="371326"/>
                </a:lnTo>
                <a:lnTo>
                  <a:pt x="101024" y="369462"/>
                </a:lnTo>
                <a:lnTo>
                  <a:pt x="91240" y="368220"/>
                </a:lnTo>
                <a:lnTo>
                  <a:pt x="82178" y="367392"/>
                </a:lnTo>
                <a:lnTo>
                  <a:pt x="73597" y="366840"/>
                </a:lnTo>
                <a:lnTo>
                  <a:pt x="66606" y="365202"/>
                </a:lnTo>
                <a:lnTo>
                  <a:pt x="60675" y="362840"/>
                </a:lnTo>
                <a:lnTo>
                  <a:pt x="55451" y="359995"/>
                </a:lnTo>
                <a:lnTo>
                  <a:pt x="35964" y="349923"/>
                </a:lnTo>
                <a:lnTo>
                  <a:pt x="30087" y="345034"/>
                </a:lnTo>
                <a:lnTo>
                  <a:pt x="24899" y="339234"/>
                </a:lnTo>
                <a:lnTo>
                  <a:pt x="20171" y="332828"/>
                </a:lnTo>
                <a:lnTo>
                  <a:pt x="11530" y="322323"/>
                </a:lnTo>
                <a:lnTo>
                  <a:pt x="7448" y="317744"/>
                </a:lnTo>
                <a:lnTo>
                  <a:pt x="4726" y="313421"/>
                </a:lnTo>
                <a:lnTo>
                  <a:pt x="1703" y="305231"/>
                </a:lnTo>
                <a:lnTo>
                  <a:pt x="359" y="297358"/>
                </a:lnTo>
                <a:lnTo>
                  <a:pt x="0" y="293480"/>
                </a:lnTo>
                <a:lnTo>
                  <a:pt x="1031" y="289626"/>
                </a:lnTo>
                <a:lnTo>
                  <a:pt x="2989" y="285785"/>
                </a:lnTo>
                <a:lnTo>
                  <a:pt x="10714" y="2742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53"/>
          <p:cNvSpPr/>
          <p:nvPr/>
        </p:nvSpPr>
        <p:spPr>
          <a:xfrm>
            <a:off x="6275070" y="2069549"/>
            <a:ext cx="297181" cy="405435"/>
          </a:xfrm>
          <a:custGeom>
            <a:avLst/>
            <a:gdLst/>
            <a:ahLst/>
            <a:cxnLst/>
            <a:rect l="0" t="0" r="0" b="0"/>
            <a:pathLst>
              <a:path w="297181" h="405435">
                <a:moveTo>
                  <a:pt x="0" y="353610"/>
                </a:moveTo>
                <a:lnTo>
                  <a:pt x="6067" y="341475"/>
                </a:lnTo>
                <a:lnTo>
                  <a:pt x="9046" y="332130"/>
                </a:lnTo>
                <a:lnTo>
                  <a:pt x="9841" y="327860"/>
                </a:lnTo>
                <a:lnTo>
                  <a:pt x="14110" y="319729"/>
                </a:lnTo>
                <a:lnTo>
                  <a:pt x="17026" y="315783"/>
                </a:lnTo>
                <a:lnTo>
                  <a:pt x="20267" y="304625"/>
                </a:lnTo>
                <a:lnTo>
                  <a:pt x="21131" y="298093"/>
                </a:lnTo>
                <a:lnTo>
                  <a:pt x="24248" y="289929"/>
                </a:lnTo>
                <a:lnTo>
                  <a:pt x="28864" y="280676"/>
                </a:lnTo>
                <a:lnTo>
                  <a:pt x="34483" y="270698"/>
                </a:lnTo>
                <a:lnTo>
                  <a:pt x="40768" y="256425"/>
                </a:lnTo>
                <a:lnTo>
                  <a:pt x="47499" y="239290"/>
                </a:lnTo>
                <a:lnTo>
                  <a:pt x="54526" y="220247"/>
                </a:lnTo>
                <a:lnTo>
                  <a:pt x="60480" y="205011"/>
                </a:lnTo>
                <a:lnTo>
                  <a:pt x="65720" y="192314"/>
                </a:lnTo>
                <a:lnTo>
                  <a:pt x="70483" y="181310"/>
                </a:lnTo>
                <a:lnTo>
                  <a:pt x="79163" y="162309"/>
                </a:lnTo>
                <a:lnTo>
                  <a:pt x="88523" y="142858"/>
                </a:lnTo>
                <a:lnTo>
                  <a:pt x="116471" y="86454"/>
                </a:lnTo>
                <a:lnTo>
                  <a:pt x="122098" y="73906"/>
                </a:lnTo>
                <a:lnTo>
                  <a:pt x="144599" y="20287"/>
                </a:lnTo>
                <a:lnTo>
                  <a:pt x="146816" y="11580"/>
                </a:lnTo>
                <a:lnTo>
                  <a:pt x="147407" y="7480"/>
                </a:lnTo>
                <a:lnTo>
                  <a:pt x="149071" y="4747"/>
                </a:lnTo>
                <a:lnTo>
                  <a:pt x="151450" y="2925"/>
                </a:lnTo>
                <a:lnTo>
                  <a:pt x="158327" y="0"/>
                </a:lnTo>
                <a:lnTo>
                  <a:pt x="158891" y="1030"/>
                </a:lnTo>
                <a:lnTo>
                  <a:pt x="160955" y="9818"/>
                </a:lnTo>
                <a:lnTo>
                  <a:pt x="165939" y="21320"/>
                </a:lnTo>
                <a:lnTo>
                  <a:pt x="169000" y="31513"/>
                </a:lnTo>
                <a:lnTo>
                  <a:pt x="171631" y="42816"/>
                </a:lnTo>
                <a:lnTo>
                  <a:pt x="177033" y="60539"/>
                </a:lnTo>
                <a:lnTo>
                  <a:pt x="180252" y="69330"/>
                </a:lnTo>
                <a:lnTo>
                  <a:pt x="183668" y="77730"/>
                </a:lnTo>
                <a:lnTo>
                  <a:pt x="187215" y="85870"/>
                </a:lnTo>
                <a:lnTo>
                  <a:pt x="189579" y="93837"/>
                </a:lnTo>
                <a:lnTo>
                  <a:pt x="191156" y="101688"/>
                </a:lnTo>
                <a:lnTo>
                  <a:pt x="192208" y="109462"/>
                </a:lnTo>
                <a:lnTo>
                  <a:pt x="194178" y="117185"/>
                </a:lnTo>
                <a:lnTo>
                  <a:pt x="196762" y="124874"/>
                </a:lnTo>
                <a:lnTo>
                  <a:pt x="199754" y="132539"/>
                </a:lnTo>
                <a:lnTo>
                  <a:pt x="206466" y="151217"/>
                </a:lnTo>
                <a:lnTo>
                  <a:pt x="210034" y="161531"/>
                </a:lnTo>
                <a:lnTo>
                  <a:pt x="213683" y="170948"/>
                </a:lnTo>
                <a:lnTo>
                  <a:pt x="217385" y="179765"/>
                </a:lnTo>
                <a:lnTo>
                  <a:pt x="221123" y="188184"/>
                </a:lnTo>
                <a:lnTo>
                  <a:pt x="223615" y="196336"/>
                </a:lnTo>
                <a:lnTo>
                  <a:pt x="225277" y="204311"/>
                </a:lnTo>
                <a:lnTo>
                  <a:pt x="226385" y="212167"/>
                </a:lnTo>
                <a:lnTo>
                  <a:pt x="228393" y="219945"/>
                </a:lnTo>
                <a:lnTo>
                  <a:pt x="231001" y="227670"/>
                </a:lnTo>
                <a:lnTo>
                  <a:pt x="234011" y="235360"/>
                </a:lnTo>
                <a:lnTo>
                  <a:pt x="237287" y="243027"/>
                </a:lnTo>
                <a:lnTo>
                  <a:pt x="244315" y="258319"/>
                </a:lnTo>
                <a:lnTo>
                  <a:pt x="255410" y="281208"/>
                </a:lnTo>
                <a:lnTo>
                  <a:pt x="259173" y="291372"/>
                </a:lnTo>
                <a:lnTo>
                  <a:pt x="262952" y="303228"/>
                </a:lnTo>
                <a:lnTo>
                  <a:pt x="266741" y="316212"/>
                </a:lnTo>
                <a:lnTo>
                  <a:pt x="270538" y="326138"/>
                </a:lnTo>
                <a:lnTo>
                  <a:pt x="274338" y="334026"/>
                </a:lnTo>
                <a:lnTo>
                  <a:pt x="278142" y="340554"/>
                </a:lnTo>
                <a:lnTo>
                  <a:pt x="280677" y="347446"/>
                </a:lnTo>
                <a:lnTo>
                  <a:pt x="282369" y="354581"/>
                </a:lnTo>
                <a:lnTo>
                  <a:pt x="283495" y="361877"/>
                </a:lnTo>
                <a:lnTo>
                  <a:pt x="284748" y="373371"/>
                </a:lnTo>
                <a:lnTo>
                  <a:pt x="285082" y="378214"/>
                </a:lnTo>
                <a:lnTo>
                  <a:pt x="286574" y="382713"/>
                </a:lnTo>
                <a:lnTo>
                  <a:pt x="293473" y="393842"/>
                </a:lnTo>
                <a:lnTo>
                  <a:pt x="295532" y="396891"/>
                </a:lnTo>
                <a:lnTo>
                  <a:pt x="296448" y="401633"/>
                </a:lnTo>
                <a:lnTo>
                  <a:pt x="296855" y="405434"/>
                </a:lnTo>
                <a:lnTo>
                  <a:pt x="297180" y="399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54"/>
          <p:cNvSpPr/>
          <p:nvPr/>
        </p:nvSpPr>
        <p:spPr>
          <a:xfrm>
            <a:off x="6286500" y="2205989"/>
            <a:ext cx="377191" cy="80012"/>
          </a:xfrm>
          <a:custGeom>
            <a:avLst/>
            <a:gdLst/>
            <a:ahLst/>
            <a:cxnLst/>
            <a:rect l="0" t="0" r="0" b="0"/>
            <a:pathLst>
              <a:path w="377191" h="80012">
                <a:moveTo>
                  <a:pt x="0" y="80011"/>
                </a:moveTo>
                <a:lnTo>
                  <a:pt x="12136" y="73943"/>
                </a:lnTo>
                <a:lnTo>
                  <a:pt x="16980" y="72155"/>
                </a:lnTo>
                <a:lnTo>
                  <a:pt x="25750" y="70169"/>
                </a:lnTo>
                <a:lnTo>
                  <a:pt x="31136" y="68370"/>
                </a:lnTo>
                <a:lnTo>
                  <a:pt x="37268" y="65900"/>
                </a:lnTo>
                <a:lnTo>
                  <a:pt x="43894" y="62983"/>
                </a:lnTo>
                <a:lnTo>
                  <a:pt x="50853" y="61039"/>
                </a:lnTo>
                <a:lnTo>
                  <a:pt x="58032" y="59743"/>
                </a:lnTo>
                <a:lnTo>
                  <a:pt x="65358" y="58879"/>
                </a:lnTo>
                <a:lnTo>
                  <a:pt x="76592" y="57033"/>
                </a:lnTo>
                <a:lnTo>
                  <a:pt x="106007" y="51595"/>
                </a:lnTo>
                <a:lnTo>
                  <a:pt x="120201" y="48367"/>
                </a:lnTo>
                <a:lnTo>
                  <a:pt x="133474" y="44945"/>
                </a:lnTo>
                <a:lnTo>
                  <a:pt x="146132" y="41393"/>
                </a:lnTo>
                <a:lnTo>
                  <a:pt x="170358" y="34061"/>
                </a:lnTo>
                <a:lnTo>
                  <a:pt x="182152" y="30327"/>
                </a:lnTo>
                <a:lnTo>
                  <a:pt x="193824" y="27838"/>
                </a:lnTo>
                <a:lnTo>
                  <a:pt x="205416" y="26179"/>
                </a:lnTo>
                <a:lnTo>
                  <a:pt x="216954" y="25073"/>
                </a:lnTo>
                <a:lnTo>
                  <a:pt x="232265" y="23065"/>
                </a:lnTo>
                <a:lnTo>
                  <a:pt x="269599" y="17448"/>
                </a:lnTo>
                <a:lnTo>
                  <a:pt x="287683" y="14172"/>
                </a:lnTo>
                <a:lnTo>
                  <a:pt x="304818" y="10718"/>
                </a:lnTo>
                <a:lnTo>
                  <a:pt x="321322" y="7146"/>
                </a:lnTo>
                <a:lnTo>
                  <a:pt x="334864" y="4764"/>
                </a:lnTo>
                <a:lnTo>
                  <a:pt x="346433" y="3176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55"/>
          <p:cNvSpPr/>
          <p:nvPr/>
        </p:nvSpPr>
        <p:spPr>
          <a:xfrm>
            <a:off x="6720840" y="2068829"/>
            <a:ext cx="217170" cy="342901"/>
          </a:xfrm>
          <a:custGeom>
            <a:avLst/>
            <a:gdLst/>
            <a:ahLst/>
            <a:cxnLst/>
            <a:rect l="0" t="0" r="0" b="0"/>
            <a:pathLst>
              <a:path w="217170" h="342901">
                <a:moveTo>
                  <a:pt x="217169" y="0"/>
                </a:moveTo>
                <a:lnTo>
                  <a:pt x="205034" y="6068"/>
                </a:lnTo>
                <a:lnTo>
                  <a:pt x="200189" y="7856"/>
                </a:lnTo>
                <a:lnTo>
                  <a:pt x="195689" y="9047"/>
                </a:lnTo>
                <a:lnTo>
                  <a:pt x="191419" y="9842"/>
                </a:lnTo>
                <a:lnTo>
                  <a:pt x="183492" y="12911"/>
                </a:lnTo>
                <a:lnTo>
                  <a:pt x="173129" y="17498"/>
                </a:lnTo>
                <a:lnTo>
                  <a:pt x="148066" y="29367"/>
                </a:lnTo>
                <a:lnTo>
                  <a:pt x="119994" y="43109"/>
                </a:lnTo>
                <a:lnTo>
                  <a:pt x="107936" y="50330"/>
                </a:lnTo>
                <a:lnTo>
                  <a:pt x="97357" y="57683"/>
                </a:lnTo>
                <a:lnTo>
                  <a:pt x="87764" y="65126"/>
                </a:lnTo>
                <a:lnTo>
                  <a:pt x="80099" y="71357"/>
                </a:lnTo>
                <a:lnTo>
                  <a:pt x="73720" y="76782"/>
                </a:lnTo>
                <a:lnTo>
                  <a:pt x="68196" y="81668"/>
                </a:lnTo>
                <a:lnTo>
                  <a:pt x="58672" y="90484"/>
                </a:lnTo>
                <a:lnTo>
                  <a:pt x="54354" y="94613"/>
                </a:lnTo>
                <a:lnTo>
                  <a:pt x="50207" y="99905"/>
                </a:lnTo>
                <a:lnTo>
                  <a:pt x="46170" y="105974"/>
                </a:lnTo>
                <a:lnTo>
                  <a:pt x="42210" y="112559"/>
                </a:lnTo>
                <a:lnTo>
                  <a:pt x="37810" y="123263"/>
                </a:lnTo>
                <a:lnTo>
                  <a:pt x="35854" y="132254"/>
                </a:lnTo>
                <a:lnTo>
                  <a:pt x="34985" y="140483"/>
                </a:lnTo>
                <a:lnTo>
                  <a:pt x="34495" y="146188"/>
                </a:lnTo>
                <a:lnTo>
                  <a:pt x="37768" y="150910"/>
                </a:lnTo>
                <a:lnTo>
                  <a:pt x="40418" y="153946"/>
                </a:lnTo>
                <a:lnTo>
                  <a:pt x="47266" y="157241"/>
                </a:lnTo>
                <a:lnTo>
                  <a:pt x="56910" y="160708"/>
                </a:lnTo>
                <a:lnTo>
                  <a:pt x="68420" y="164288"/>
                </a:lnTo>
                <a:lnTo>
                  <a:pt x="94755" y="171654"/>
                </a:lnTo>
                <a:lnTo>
                  <a:pt x="108890" y="175396"/>
                </a:lnTo>
                <a:lnTo>
                  <a:pt x="120853" y="179161"/>
                </a:lnTo>
                <a:lnTo>
                  <a:pt x="131368" y="182941"/>
                </a:lnTo>
                <a:lnTo>
                  <a:pt x="140919" y="186731"/>
                </a:lnTo>
                <a:lnTo>
                  <a:pt x="148556" y="190527"/>
                </a:lnTo>
                <a:lnTo>
                  <a:pt x="154917" y="194328"/>
                </a:lnTo>
                <a:lnTo>
                  <a:pt x="160429" y="198132"/>
                </a:lnTo>
                <a:lnTo>
                  <a:pt x="166642" y="201938"/>
                </a:lnTo>
                <a:lnTo>
                  <a:pt x="173325" y="205746"/>
                </a:lnTo>
                <a:lnTo>
                  <a:pt x="180319" y="209554"/>
                </a:lnTo>
                <a:lnTo>
                  <a:pt x="186253" y="213363"/>
                </a:lnTo>
                <a:lnTo>
                  <a:pt x="191479" y="217172"/>
                </a:lnTo>
                <a:lnTo>
                  <a:pt x="196232" y="220982"/>
                </a:lnTo>
                <a:lnTo>
                  <a:pt x="200671" y="224791"/>
                </a:lnTo>
                <a:lnTo>
                  <a:pt x="204901" y="228601"/>
                </a:lnTo>
                <a:lnTo>
                  <a:pt x="208991" y="232411"/>
                </a:lnTo>
                <a:lnTo>
                  <a:pt x="211717" y="236221"/>
                </a:lnTo>
                <a:lnTo>
                  <a:pt x="214746" y="243841"/>
                </a:lnTo>
                <a:lnTo>
                  <a:pt x="216093" y="251460"/>
                </a:lnTo>
                <a:lnTo>
                  <a:pt x="216691" y="259081"/>
                </a:lnTo>
                <a:lnTo>
                  <a:pt x="216957" y="266700"/>
                </a:lnTo>
                <a:lnTo>
                  <a:pt x="215758" y="270510"/>
                </a:lnTo>
                <a:lnTo>
                  <a:pt x="211039" y="278130"/>
                </a:lnTo>
                <a:lnTo>
                  <a:pt x="206732" y="281941"/>
                </a:lnTo>
                <a:lnTo>
                  <a:pt x="201321" y="285750"/>
                </a:lnTo>
                <a:lnTo>
                  <a:pt x="195174" y="289560"/>
                </a:lnTo>
                <a:lnTo>
                  <a:pt x="189806" y="293371"/>
                </a:lnTo>
                <a:lnTo>
                  <a:pt x="184957" y="297180"/>
                </a:lnTo>
                <a:lnTo>
                  <a:pt x="180455" y="300990"/>
                </a:lnTo>
                <a:lnTo>
                  <a:pt x="174912" y="304800"/>
                </a:lnTo>
                <a:lnTo>
                  <a:pt x="168679" y="308610"/>
                </a:lnTo>
                <a:lnTo>
                  <a:pt x="161982" y="312420"/>
                </a:lnTo>
                <a:lnTo>
                  <a:pt x="156248" y="316231"/>
                </a:lnTo>
                <a:lnTo>
                  <a:pt x="151156" y="320040"/>
                </a:lnTo>
                <a:lnTo>
                  <a:pt x="146490" y="323850"/>
                </a:lnTo>
                <a:lnTo>
                  <a:pt x="140839" y="327660"/>
                </a:lnTo>
                <a:lnTo>
                  <a:pt x="134533" y="331471"/>
                </a:lnTo>
                <a:lnTo>
                  <a:pt x="127789" y="335280"/>
                </a:lnTo>
                <a:lnTo>
                  <a:pt x="118213" y="337821"/>
                </a:lnTo>
                <a:lnTo>
                  <a:pt x="106748" y="339514"/>
                </a:lnTo>
                <a:lnTo>
                  <a:pt x="94026" y="340643"/>
                </a:lnTo>
                <a:lnTo>
                  <a:pt x="83004" y="341395"/>
                </a:lnTo>
                <a:lnTo>
                  <a:pt x="63983" y="342232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56"/>
          <p:cNvSpPr/>
          <p:nvPr/>
        </p:nvSpPr>
        <p:spPr>
          <a:xfrm>
            <a:off x="5612276" y="2607270"/>
            <a:ext cx="319895" cy="341670"/>
          </a:xfrm>
          <a:custGeom>
            <a:avLst/>
            <a:gdLst/>
            <a:ahLst/>
            <a:cxnLst/>
            <a:rect l="0" t="0" r="0" b="0"/>
            <a:pathLst>
              <a:path w="319895" h="341670">
                <a:moveTo>
                  <a:pt x="34144" y="330239"/>
                </a:moveTo>
                <a:lnTo>
                  <a:pt x="14461" y="320398"/>
                </a:lnTo>
                <a:lnTo>
                  <a:pt x="13402" y="318599"/>
                </a:lnTo>
                <a:lnTo>
                  <a:pt x="12225" y="313212"/>
                </a:lnTo>
                <a:lnTo>
                  <a:pt x="8315" y="306585"/>
                </a:lnTo>
                <a:lnTo>
                  <a:pt x="1525" y="298050"/>
                </a:lnTo>
                <a:lnTo>
                  <a:pt x="596" y="290110"/>
                </a:lnTo>
                <a:lnTo>
                  <a:pt x="349" y="284436"/>
                </a:lnTo>
                <a:lnTo>
                  <a:pt x="74" y="267972"/>
                </a:lnTo>
                <a:lnTo>
                  <a:pt x="0" y="258248"/>
                </a:lnTo>
                <a:lnTo>
                  <a:pt x="1222" y="249225"/>
                </a:lnTo>
                <a:lnTo>
                  <a:pt x="3306" y="240670"/>
                </a:lnTo>
                <a:lnTo>
                  <a:pt x="5965" y="232427"/>
                </a:lnTo>
                <a:lnTo>
                  <a:pt x="7738" y="224391"/>
                </a:lnTo>
                <a:lnTo>
                  <a:pt x="8920" y="216494"/>
                </a:lnTo>
                <a:lnTo>
                  <a:pt x="9707" y="208689"/>
                </a:lnTo>
                <a:lnTo>
                  <a:pt x="12773" y="198406"/>
                </a:lnTo>
                <a:lnTo>
                  <a:pt x="17356" y="186470"/>
                </a:lnTo>
                <a:lnTo>
                  <a:pt x="22952" y="173434"/>
                </a:lnTo>
                <a:lnTo>
                  <a:pt x="26683" y="162202"/>
                </a:lnTo>
                <a:lnTo>
                  <a:pt x="29170" y="152175"/>
                </a:lnTo>
                <a:lnTo>
                  <a:pt x="30828" y="142950"/>
                </a:lnTo>
                <a:lnTo>
                  <a:pt x="33203" y="134259"/>
                </a:lnTo>
                <a:lnTo>
                  <a:pt x="36056" y="125926"/>
                </a:lnTo>
                <a:lnTo>
                  <a:pt x="39229" y="117831"/>
                </a:lnTo>
                <a:lnTo>
                  <a:pt x="43884" y="107354"/>
                </a:lnTo>
                <a:lnTo>
                  <a:pt x="55829" y="82166"/>
                </a:lnTo>
                <a:lnTo>
                  <a:pt x="76834" y="39425"/>
                </a:lnTo>
                <a:lnTo>
                  <a:pt x="82924" y="28413"/>
                </a:lnTo>
                <a:lnTo>
                  <a:pt x="88254" y="19802"/>
                </a:lnTo>
                <a:lnTo>
                  <a:pt x="99865" y="2924"/>
                </a:lnTo>
                <a:lnTo>
                  <a:pt x="102088" y="1539"/>
                </a:lnTo>
                <a:lnTo>
                  <a:pt x="107944" y="0"/>
                </a:lnTo>
                <a:lnTo>
                  <a:pt x="111284" y="860"/>
                </a:lnTo>
                <a:lnTo>
                  <a:pt x="118381" y="5202"/>
                </a:lnTo>
                <a:lnTo>
                  <a:pt x="123322" y="9408"/>
                </a:lnTo>
                <a:lnTo>
                  <a:pt x="129156" y="14752"/>
                </a:lnTo>
                <a:lnTo>
                  <a:pt x="142411" y="27463"/>
                </a:lnTo>
                <a:lnTo>
                  <a:pt x="156769" y="41578"/>
                </a:lnTo>
                <a:lnTo>
                  <a:pt x="162884" y="48899"/>
                </a:lnTo>
                <a:lnTo>
                  <a:pt x="168230" y="56319"/>
                </a:lnTo>
                <a:lnTo>
                  <a:pt x="173065" y="63806"/>
                </a:lnTo>
                <a:lnTo>
                  <a:pt x="177558" y="71337"/>
                </a:lnTo>
                <a:lnTo>
                  <a:pt x="181823" y="78898"/>
                </a:lnTo>
                <a:lnTo>
                  <a:pt x="185937" y="86478"/>
                </a:lnTo>
                <a:lnTo>
                  <a:pt x="191219" y="97882"/>
                </a:lnTo>
                <a:lnTo>
                  <a:pt x="203861" y="127486"/>
                </a:lnTo>
                <a:lnTo>
                  <a:pt x="210789" y="140461"/>
                </a:lnTo>
                <a:lnTo>
                  <a:pt x="217947" y="151650"/>
                </a:lnTo>
                <a:lnTo>
                  <a:pt x="225259" y="161650"/>
                </a:lnTo>
                <a:lnTo>
                  <a:pt x="231404" y="170857"/>
                </a:lnTo>
                <a:lnTo>
                  <a:pt x="236771" y="179534"/>
                </a:lnTo>
                <a:lnTo>
                  <a:pt x="241619" y="187859"/>
                </a:lnTo>
                <a:lnTo>
                  <a:pt x="246120" y="194679"/>
                </a:lnTo>
                <a:lnTo>
                  <a:pt x="250391" y="200496"/>
                </a:lnTo>
                <a:lnTo>
                  <a:pt x="254509" y="205644"/>
                </a:lnTo>
                <a:lnTo>
                  <a:pt x="257254" y="211616"/>
                </a:lnTo>
                <a:lnTo>
                  <a:pt x="259084" y="218137"/>
                </a:lnTo>
                <a:lnTo>
                  <a:pt x="260304" y="225024"/>
                </a:lnTo>
                <a:lnTo>
                  <a:pt x="262387" y="232156"/>
                </a:lnTo>
                <a:lnTo>
                  <a:pt x="265046" y="239451"/>
                </a:lnTo>
                <a:lnTo>
                  <a:pt x="268089" y="246854"/>
                </a:lnTo>
                <a:lnTo>
                  <a:pt x="271387" y="254329"/>
                </a:lnTo>
                <a:lnTo>
                  <a:pt x="278438" y="269408"/>
                </a:lnTo>
                <a:lnTo>
                  <a:pt x="282097" y="275715"/>
                </a:lnTo>
                <a:lnTo>
                  <a:pt x="289549" y="286110"/>
                </a:lnTo>
                <a:lnTo>
                  <a:pt x="297093" y="294963"/>
                </a:lnTo>
                <a:lnTo>
                  <a:pt x="300884" y="299102"/>
                </a:lnTo>
                <a:lnTo>
                  <a:pt x="303410" y="303131"/>
                </a:lnTo>
                <a:lnTo>
                  <a:pt x="306218" y="310995"/>
                </a:lnTo>
                <a:lnTo>
                  <a:pt x="308236" y="316139"/>
                </a:lnTo>
                <a:lnTo>
                  <a:pt x="310852" y="322110"/>
                </a:lnTo>
                <a:lnTo>
                  <a:pt x="319894" y="3416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57"/>
          <p:cNvSpPr/>
          <p:nvPr/>
        </p:nvSpPr>
        <p:spPr>
          <a:xfrm>
            <a:off x="5566409" y="2720339"/>
            <a:ext cx="445771" cy="114301"/>
          </a:xfrm>
          <a:custGeom>
            <a:avLst/>
            <a:gdLst/>
            <a:ahLst/>
            <a:cxnLst/>
            <a:rect l="0" t="0" r="0" b="0"/>
            <a:pathLst>
              <a:path w="445771" h="114301">
                <a:moveTo>
                  <a:pt x="0" y="114300"/>
                </a:moveTo>
                <a:lnTo>
                  <a:pt x="15909" y="98392"/>
                </a:lnTo>
                <a:lnTo>
                  <a:pt x="20767" y="94805"/>
                </a:lnTo>
                <a:lnTo>
                  <a:pt x="26545" y="91143"/>
                </a:lnTo>
                <a:lnTo>
                  <a:pt x="32937" y="87432"/>
                </a:lnTo>
                <a:lnTo>
                  <a:pt x="38468" y="84958"/>
                </a:lnTo>
                <a:lnTo>
                  <a:pt x="48001" y="82210"/>
                </a:lnTo>
                <a:lnTo>
                  <a:pt x="53590" y="80206"/>
                </a:lnTo>
                <a:lnTo>
                  <a:pt x="59857" y="77601"/>
                </a:lnTo>
                <a:lnTo>
                  <a:pt x="66575" y="74594"/>
                </a:lnTo>
                <a:lnTo>
                  <a:pt x="73594" y="72590"/>
                </a:lnTo>
                <a:lnTo>
                  <a:pt x="80813" y="71253"/>
                </a:lnTo>
                <a:lnTo>
                  <a:pt x="88165" y="70362"/>
                </a:lnTo>
                <a:lnTo>
                  <a:pt x="95607" y="68498"/>
                </a:lnTo>
                <a:lnTo>
                  <a:pt x="103108" y="65986"/>
                </a:lnTo>
                <a:lnTo>
                  <a:pt x="110649" y="63041"/>
                </a:lnTo>
                <a:lnTo>
                  <a:pt x="118216" y="61077"/>
                </a:lnTo>
                <a:lnTo>
                  <a:pt x="125801" y="59768"/>
                </a:lnTo>
                <a:lnTo>
                  <a:pt x="133398" y="58896"/>
                </a:lnTo>
                <a:lnTo>
                  <a:pt x="141002" y="57044"/>
                </a:lnTo>
                <a:lnTo>
                  <a:pt x="148611" y="54540"/>
                </a:lnTo>
                <a:lnTo>
                  <a:pt x="156225" y="51600"/>
                </a:lnTo>
                <a:lnTo>
                  <a:pt x="163840" y="48370"/>
                </a:lnTo>
                <a:lnTo>
                  <a:pt x="179075" y="41395"/>
                </a:lnTo>
                <a:lnTo>
                  <a:pt x="186693" y="39027"/>
                </a:lnTo>
                <a:lnTo>
                  <a:pt x="194313" y="37448"/>
                </a:lnTo>
                <a:lnTo>
                  <a:pt x="201932" y="36395"/>
                </a:lnTo>
                <a:lnTo>
                  <a:pt x="210821" y="34424"/>
                </a:lnTo>
                <a:lnTo>
                  <a:pt x="220558" y="31839"/>
                </a:lnTo>
                <a:lnTo>
                  <a:pt x="230859" y="28846"/>
                </a:lnTo>
                <a:lnTo>
                  <a:pt x="240266" y="26851"/>
                </a:lnTo>
                <a:lnTo>
                  <a:pt x="249077" y="25521"/>
                </a:lnTo>
                <a:lnTo>
                  <a:pt x="257492" y="24634"/>
                </a:lnTo>
                <a:lnTo>
                  <a:pt x="266911" y="22773"/>
                </a:lnTo>
                <a:lnTo>
                  <a:pt x="277001" y="20262"/>
                </a:lnTo>
                <a:lnTo>
                  <a:pt x="287538" y="17318"/>
                </a:lnTo>
                <a:lnTo>
                  <a:pt x="298372" y="15356"/>
                </a:lnTo>
                <a:lnTo>
                  <a:pt x="309405" y="14047"/>
                </a:lnTo>
                <a:lnTo>
                  <a:pt x="320570" y="13175"/>
                </a:lnTo>
                <a:lnTo>
                  <a:pt x="331824" y="11324"/>
                </a:lnTo>
                <a:lnTo>
                  <a:pt x="343136" y="8819"/>
                </a:lnTo>
                <a:lnTo>
                  <a:pt x="354488" y="5880"/>
                </a:lnTo>
                <a:lnTo>
                  <a:pt x="365865" y="3920"/>
                </a:lnTo>
                <a:lnTo>
                  <a:pt x="377260" y="2613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58"/>
          <p:cNvSpPr/>
          <p:nvPr/>
        </p:nvSpPr>
        <p:spPr>
          <a:xfrm>
            <a:off x="6106281" y="2571750"/>
            <a:ext cx="225880" cy="434340"/>
          </a:xfrm>
          <a:custGeom>
            <a:avLst/>
            <a:gdLst/>
            <a:ahLst/>
            <a:cxnLst/>
            <a:rect l="0" t="0" r="0" b="0"/>
            <a:pathLst>
              <a:path w="225880" h="434340">
                <a:moveTo>
                  <a:pt x="180219" y="0"/>
                </a:moveTo>
                <a:lnTo>
                  <a:pt x="174151" y="6067"/>
                </a:lnTo>
                <a:lnTo>
                  <a:pt x="162203" y="14205"/>
                </a:lnTo>
                <a:lnTo>
                  <a:pt x="121835" y="40180"/>
                </a:lnTo>
                <a:lnTo>
                  <a:pt x="104466" y="52186"/>
                </a:lnTo>
                <a:lnTo>
                  <a:pt x="90347" y="62731"/>
                </a:lnTo>
                <a:lnTo>
                  <a:pt x="78394" y="72300"/>
                </a:lnTo>
                <a:lnTo>
                  <a:pt x="66616" y="81220"/>
                </a:lnTo>
                <a:lnTo>
                  <a:pt x="43369" y="97904"/>
                </a:lnTo>
                <a:lnTo>
                  <a:pt x="34375" y="105909"/>
                </a:lnTo>
                <a:lnTo>
                  <a:pt x="27110" y="113786"/>
                </a:lnTo>
                <a:lnTo>
                  <a:pt x="20996" y="121577"/>
                </a:lnTo>
                <a:lnTo>
                  <a:pt x="15650" y="128041"/>
                </a:lnTo>
                <a:lnTo>
                  <a:pt x="10816" y="133621"/>
                </a:lnTo>
                <a:lnTo>
                  <a:pt x="6323" y="138610"/>
                </a:lnTo>
                <a:lnTo>
                  <a:pt x="1332" y="147541"/>
                </a:lnTo>
                <a:lnTo>
                  <a:pt x="0" y="151700"/>
                </a:lnTo>
                <a:lnTo>
                  <a:pt x="384" y="155743"/>
                </a:lnTo>
                <a:lnTo>
                  <a:pt x="1908" y="159709"/>
                </a:lnTo>
                <a:lnTo>
                  <a:pt x="7414" y="169130"/>
                </a:lnTo>
                <a:lnTo>
                  <a:pt x="14434" y="176830"/>
                </a:lnTo>
                <a:lnTo>
                  <a:pt x="17626" y="178847"/>
                </a:lnTo>
                <a:lnTo>
                  <a:pt x="24559" y="181087"/>
                </a:lnTo>
                <a:lnTo>
                  <a:pt x="28185" y="181685"/>
                </a:lnTo>
                <a:lnTo>
                  <a:pt x="31873" y="182083"/>
                </a:lnTo>
                <a:lnTo>
                  <a:pt x="35601" y="182348"/>
                </a:lnTo>
                <a:lnTo>
                  <a:pt x="40627" y="182525"/>
                </a:lnTo>
                <a:lnTo>
                  <a:pt x="52984" y="182722"/>
                </a:lnTo>
                <a:lnTo>
                  <a:pt x="58566" y="184045"/>
                </a:lnTo>
                <a:lnTo>
                  <a:pt x="63557" y="186196"/>
                </a:lnTo>
                <a:lnTo>
                  <a:pt x="68154" y="188901"/>
                </a:lnTo>
                <a:lnTo>
                  <a:pt x="73758" y="190704"/>
                </a:lnTo>
                <a:lnTo>
                  <a:pt x="80035" y="191906"/>
                </a:lnTo>
                <a:lnTo>
                  <a:pt x="86759" y="192707"/>
                </a:lnTo>
                <a:lnTo>
                  <a:pt x="95053" y="194511"/>
                </a:lnTo>
                <a:lnTo>
                  <a:pt x="104391" y="196984"/>
                </a:lnTo>
                <a:lnTo>
                  <a:pt x="114427" y="199903"/>
                </a:lnTo>
                <a:lnTo>
                  <a:pt x="152822" y="210078"/>
                </a:lnTo>
                <a:lnTo>
                  <a:pt x="163225" y="213712"/>
                </a:lnTo>
                <a:lnTo>
                  <a:pt x="171429" y="217404"/>
                </a:lnTo>
                <a:lnTo>
                  <a:pt x="178169" y="221136"/>
                </a:lnTo>
                <a:lnTo>
                  <a:pt x="183932" y="224894"/>
                </a:lnTo>
                <a:lnTo>
                  <a:pt x="189044" y="228669"/>
                </a:lnTo>
                <a:lnTo>
                  <a:pt x="193722" y="232456"/>
                </a:lnTo>
                <a:lnTo>
                  <a:pt x="198110" y="236250"/>
                </a:lnTo>
                <a:lnTo>
                  <a:pt x="202307" y="240050"/>
                </a:lnTo>
                <a:lnTo>
                  <a:pt x="210355" y="247659"/>
                </a:lnTo>
                <a:lnTo>
                  <a:pt x="218166" y="255274"/>
                </a:lnTo>
                <a:lnTo>
                  <a:pt x="220757" y="259082"/>
                </a:lnTo>
                <a:lnTo>
                  <a:pt x="223636" y="266701"/>
                </a:lnTo>
                <a:lnTo>
                  <a:pt x="225256" y="278130"/>
                </a:lnTo>
                <a:lnTo>
                  <a:pt x="225736" y="289560"/>
                </a:lnTo>
                <a:lnTo>
                  <a:pt x="225879" y="307057"/>
                </a:lnTo>
                <a:lnTo>
                  <a:pt x="224628" y="312655"/>
                </a:lnTo>
                <a:lnTo>
                  <a:pt x="219853" y="322261"/>
                </a:lnTo>
                <a:lnTo>
                  <a:pt x="215532" y="327870"/>
                </a:lnTo>
                <a:lnTo>
                  <a:pt x="210110" y="334150"/>
                </a:lnTo>
                <a:lnTo>
                  <a:pt x="198584" y="346631"/>
                </a:lnTo>
                <a:lnTo>
                  <a:pt x="184955" y="360797"/>
                </a:lnTo>
                <a:lnTo>
                  <a:pt x="176820" y="369057"/>
                </a:lnTo>
                <a:lnTo>
                  <a:pt x="169063" y="375578"/>
                </a:lnTo>
                <a:lnTo>
                  <a:pt x="146897" y="392983"/>
                </a:lnTo>
                <a:lnTo>
                  <a:pt x="135145" y="400418"/>
                </a:lnTo>
                <a:lnTo>
                  <a:pt x="123499" y="406646"/>
                </a:lnTo>
                <a:lnTo>
                  <a:pt x="111925" y="412067"/>
                </a:lnTo>
                <a:lnTo>
                  <a:pt x="102939" y="416951"/>
                </a:lnTo>
                <a:lnTo>
                  <a:pt x="95679" y="421477"/>
                </a:lnTo>
                <a:lnTo>
                  <a:pt x="89569" y="425765"/>
                </a:lnTo>
                <a:lnTo>
                  <a:pt x="84226" y="428623"/>
                </a:lnTo>
                <a:lnTo>
                  <a:pt x="79393" y="430529"/>
                </a:lnTo>
                <a:lnTo>
                  <a:pt x="74902" y="431799"/>
                </a:lnTo>
                <a:lnTo>
                  <a:pt x="70637" y="432646"/>
                </a:lnTo>
                <a:lnTo>
                  <a:pt x="66524" y="433210"/>
                </a:lnTo>
                <a:lnTo>
                  <a:pt x="55193" y="434273"/>
                </a:lnTo>
                <a:lnTo>
                  <a:pt x="43058" y="4343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59"/>
          <p:cNvSpPr/>
          <p:nvPr/>
        </p:nvSpPr>
        <p:spPr>
          <a:xfrm>
            <a:off x="6423659" y="2640936"/>
            <a:ext cx="262892" cy="365154"/>
          </a:xfrm>
          <a:custGeom>
            <a:avLst/>
            <a:gdLst/>
            <a:ahLst/>
            <a:cxnLst/>
            <a:rect l="0" t="0" r="0" b="0"/>
            <a:pathLst>
              <a:path w="262892" h="365154">
                <a:moveTo>
                  <a:pt x="0" y="365153"/>
                </a:moveTo>
                <a:lnTo>
                  <a:pt x="6069" y="353018"/>
                </a:lnTo>
                <a:lnTo>
                  <a:pt x="12434" y="343673"/>
                </a:lnTo>
                <a:lnTo>
                  <a:pt x="15909" y="339403"/>
                </a:lnTo>
                <a:lnTo>
                  <a:pt x="19771" y="331272"/>
                </a:lnTo>
                <a:lnTo>
                  <a:pt x="22757" y="322155"/>
                </a:lnTo>
                <a:lnTo>
                  <a:pt x="25332" y="316168"/>
                </a:lnTo>
                <a:lnTo>
                  <a:pt x="28318" y="309637"/>
                </a:lnTo>
                <a:lnTo>
                  <a:pt x="31636" y="298992"/>
                </a:lnTo>
                <a:lnTo>
                  <a:pt x="34380" y="288759"/>
                </a:lnTo>
                <a:lnTo>
                  <a:pt x="36890" y="282474"/>
                </a:lnTo>
                <a:lnTo>
                  <a:pt x="39834" y="275744"/>
                </a:lnTo>
                <a:lnTo>
                  <a:pt x="41796" y="268717"/>
                </a:lnTo>
                <a:lnTo>
                  <a:pt x="43104" y="261492"/>
                </a:lnTo>
                <a:lnTo>
                  <a:pt x="43976" y="254136"/>
                </a:lnTo>
                <a:lnTo>
                  <a:pt x="45828" y="244152"/>
                </a:lnTo>
                <a:lnTo>
                  <a:pt x="51272" y="219512"/>
                </a:lnTo>
                <a:lnTo>
                  <a:pt x="53231" y="208369"/>
                </a:lnTo>
                <a:lnTo>
                  <a:pt x="54538" y="198400"/>
                </a:lnTo>
                <a:lnTo>
                  <a:pt x="55409" y="189215"/>
                </a:lnTo>
                <a:lnTo>
                  <a:pt x="57259" y="180551"/>
                </a:lnTo>
                <a:lnTo>
                  <a:pt x="59763" y="172235"/>
                </a:lnTo>
                <a:lnTo>
                  <a:pt x="62702" y="164151"/>
                </a:lnTo>
                <a:lnTo>
                  <a:pt x="65932" y="153682"/>
                </a:lnTo>
                <a:lnTo>
                  <a:pt x="72906" y="128503"/>
                </a:lnTo>
                <a:lnTo>
                  <a:pt x="75274" y="115946"/>
                </a:lnTo>
                <a:lnTo>
                  <a:pt x="76853" y="103765"/>
                </a:lnTo>
                <a:lnTo>
                  <a:pt x="77906" y="91835"/>
                </a:lnTo>
                <a:lnTo>
                  <a:pt x="79877" y="80071"/>
                </a:lnTo>
                <a:lnTo>
                  <a:pt x="82462" y="68418"/>
                </a:lnTo>
                <a:lnTo>
                  <a:pt x="85455" y="56840"/>
                </a:lnTo>
                <a:lnTo>
                  <a:pt x="88720" y="46581"/>
                </a:lnTo>
                <a:lnTo>
                  <a:pt x="92167" y="37202"/>
                </a:lnTo>
                <a:lnTo>
                  <a:pt x="100757" y="16034"/>
                </a:lnTo>
                <a:lnTo>
                  <a:pt x="108312" y="6299"/>
                </a:lnTo>
                <a:lnTo>
                  <a:pt x="113775" y="0"/>
                </a:lnTo>
                <a:lnTo>
                  <a:pt x="114145" y="5641"/>
                </a:lnTo>
                <a:lnTo>
                  <a:pt x="115467" y="8638"/>
                </a:lnTo>
                <a:lnTo>
                  <a:pt x="123395" y="18925"/>
                </a:lnTo>
                <a:lnTo>
                  <a:pt x="130196" y="26277"/>
                </a:lnTo>
                <a:lnTo>
                  <a:pt x="132517" y="31286"/>
                </a:lnTo>
                <a:lnTo>
                  <a:pt x="134065" y="37165"/>
                </a:lnTo>
                <a:lnTo>
                  <a:pt x="135097" y="43624"/>
                </a:lnTo>
                <a:lnTo>
                  <a:pt x="136243" y="54188"/>
                </a:lnTo>
                <a:lnTo>
                  <a:pt x="136549" y="58784"/>
                </a:lnTo>
                <a:lnTo>
                  <a:pt x="138023" y="64387"/>
                </a:lnTo>
                <a:lnTo>
                  <a:pt x="140276" y="70663"/>
                </a:lnTo>
                <a:lnTo>
                  <a:pt x="143047" y="77386"/>
                </a:lnTo>
                <a:lnTo>
                  <a:pt x="146127" y="88243"/>
                </a:lnTo>
                <a:lnTo>
                  <a:pt x="148766" y="98572"/>
                </a:lnTo>
                <a:lnTo>
                  <a:pt x="151247" y="104883"/>
                </a:lnTo>
                <a:lnTo>
                  <a:pt x="154172" y="111630"/>
                </a:lnTo>
                <a:lnTo>
                  <a:pt x="156121" y="118668"/>
                </a:lnTo>
                <a:lnTo>
                  <a:pt x="157421" y="125899"/>
                </a:lnTo>
                <a:lnTo>
                  <a:pt x="158288" y="133261"/>
                </a:lnTo>
                <a:lnTo>
                  <a:pt x="160135" y="140708"/>
                </a:lnTo>
                <a:lnTo>
                  <a:pt x="162637" y="148213"/>
                </a:lnTo>
                <a:lnTo>
                  <a:pt x="165575" y="155757"/>
                </a:lnTo>
                <a:lnTo>
                  <a:pt x="168804" y="163326"/>
                </a:lnTo>
                <a:lnTo>
                  <a:pt x="175777" y="178509"/>
                </a:lnTo>
                <a:lnTo>
                  <a:pt x="179415" y="184844"/>
                </a:lnTo>
                <a:lnTo>
                  <a:pt x="186844" y="195269"/>
                </a:lnTo>
                <a:lnTo>
                  <a:pt x="189332" y="201097"/>
                </a:lnTo>
                <a:lnTo>
                  <a:pt x="190992" y="207523"/>
                </a:lnTo>
                <a:lnTo>
                  <a:pt x="192098" y="214346"/>
                </a:lnTo>
                <a:lnTo>
                  <a:pt x="196714" y="225315"/>
                </a:lnTo>
                <a:lnTo>
                  <a:pt x="202999" y="235693"/>
                </a:lnTo>
                <a:lnTo>
                  <a:pt x="210026" y="248772"/>
                </a:lnTo>
                <a:lnTo>
                  <a:pt x="217382" y="259665"/>
                </a:lnTo>
                <a:lnTo>
                  <a:pt x="224884" y="270010"/>
                </a:lnTo>
                <a:lnTo>
                  <a:pt x="228663" y="276324"/>
                </a:lnTo>
                <a:lnTo>
                  <a:pt x="232452" y="283074"/>
                </a:lnTo>
                <a:lnTo>
                  <a:pt x="236663" y="293961"/>
                </a:lnTo>
                <a:lnTo>
                  <a:pt x="237786" y="298642"/>
                </a:lnTo>
                <a:lnTo>
                  <a:pt x="242419" y="307229"/>
                </a:lnTo>
                <a:lnTo>
                  <a:pt x="245433" y="311297"/>
                </a:lnTo>
                <a:lnTo>
                  <a:pt x="248781" y="319204"/>
                </a:lnTo>
                <a:lnTo>
                  <a:pt x="249674" y="323090"/>
                </a:lnTo>
                <a:lnTo>
                  <a:pt x="254054" y="330795"/>
                </a:lnTo>
                <a:lnTo>
                  <a:pt x="256999" y="334628"/>
                </a:lnTo>
                <a:lnTo>
                  <a:pt x="260272" y="342273"/>
                </a:lnTo>
                <a:lnTo>
                  <a:pt x="262891" y="3537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60"/>
          <p:cNvSpPr/>
          <p:nvPr/>
        </p:nvSpPr>
        <p:spPr>
          <a:xfrm>
            <a:off x="6423659" y="2812307"/>
            <a:ext cx="240032" cy="45194"/>
          </a:xfrm>
          <a:custGeom>
            <a:avLst/>
            <a:gdLst/>
            <a:ahLst/>
            <a:cxnLst/>
            <a:rect l="0" t="0" r="0" b="0"/>
            <a:pathLst>
              <a:path w="240032" h="45194">
                <a:moveTo>
                  <a:pt x="0" y="45193"/>
                </a:moveTo>
                <a:lnTo>
                  <a:pt x="26868" y="18324"/>
                </a:lnTo>
                <a:lnTo>
                  <a:pt x="30612" y="15850"/>
                </a:lnTo>
                <a:lnTo>
                  <a:pt x="34378" y="14201"/>
                </a:lnTo>
                <a:lnTo>
                  <a:pt x="38160" y="13102"/>
                </a:lnTo>
                <a:lnTo>
                  <a:pt x="48300" y="11098"/>
                </a:lnTo>
                <a:lnTo>
                  <a:pt x="79887" y="5486"/>
                </a:lnTo>
                <a:lnTo>
                  <a:pt x="96439" y="3482"/>
                </a:lnTo>
                <a:lnTo>
                  <a:pt x="112552" y="2145"/>
                </a:lnTo>
                <a:lnTo>
                  <a:pt x="128375" y="1254"/>
                </a:lnTo>
                <a:lnTo>
                  <a:pt x="162889" y="264"/>
                </a:lnTo>
                <a:lnTo>
                  <a:pt x="180983" y="0"/>
                </a:lnTo>
                <a:lnTo>
                  <a:pt x="195586" y="1094"/>
                </a:lnTo>
                <a:lnTo>
                  <a:pt x="207861" y="3094"/>
                </a:lnTo>
                <a:lnTo>
                  <a:pt x="240031" y="109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61"/>
          <p:cNvSpPr/>
          <p:nvPr/>
        </p:nvSpPr>
        <p:spPr>
          <a:xfrm>
            <a:off x="5749332" y="3099849"/>
            <a:ext cx="274278" cy="397731"/>
          </a:xfrm>
          <a:custGeom>
            <a:avLst/>
            <a:gdLst/>
            <a:ahLst/>
            <a:cxnLst/>
            <a:rect l="0" t="0" r="0" b="0"/>
            <a:pathLst>
              <a:path w="274278" h="397731">
                <a:moveTo>
                  <a:pt x="22818" y="386301"/>
                </a:moveTo>
                <a:lnTo>
                  <a:pt x="16750" y="380233"/>
                </a:lnTo>
                <a:lnTo>
                  <a:pt x="14963" y="377175"/>
                </a:lnTo>
                <a:lnTo>
                  <a:pt x="12976" y="370392"/>
                </a:lnTo>
                <a:lnTo>
                  <a:pt x="12094" y="359756"/>
                </a:lnTo>
                <a:lnTo>
                  <a:pt x="11858" y="353365"/>
                </a:lnTo>
                <a:lnTo>
                  <a:pt x="10431" y="346563"/>
                </a:lnTo>
                <a:lnTo>
                  <a:pt x="8210" y="339489"/>
                </a:lnTo>
                <a:lnTo>
                  <a:pt x="5459" y="332233"/>
                </a:lnTo>
                <a:lnTo>
                  <a:pt x="2403" y="320784"/>
                </a:lnTo>
                <a:lnTo>
                  <a:pt x="1044" y="310192"/>
                </a:lnTo>
                <a:lnTo>
                  <a:pt x="682" y="303811"/>
                </a:lnTo>
                <a:lnTo>
                  <a:pt x="279" y="291219"/>
                </a:lnTo>
                <a:lnTo>
                  <a:pt x="53" y="275719"/>
                </a:lnTo>
                <a:lnTo>
                  <a:pt x="0" y="262646"/>
                </a:lnTo>
                <a:lnTo>
                  <a:pt x="2526" y="244175"/>
                </a:lnTo>
                <a:lnTo>
                  <a:pt x="15676" y="162861"/>
                </a:lnTo>
                <a:lnTo>
                  <a:pt x="18057" y="144631"/>
                </a:lnTo>
                <a:lnTo>
                  <a:pt x="19644" y="129937"/>
                </a:lnTo>
                <a:lnTo>
                  <a:pt x="21971" y="117602"/>
                </a:lnTo>
                <a:lnTo>
                  <a:pt x="24793" y="106838"/>
                </a:lnTo>
                <a:lnTo>
                  <a:pt x="27945" y="97122"/>
                </a:lnTo>
                <a:lnTo>
                  <a:pt x="30046" y="88105"/>
                </a:lnTo>
                <a:lnTo>
                  <a:pt x="31446" y="79554"/>
                </a:lnTo>
                <a:lnTo>
                  <a:pt x="32380" y="71313"/>
                </a:lnTo>
                <a:lnTo>
                  <a:pt x="34273" y="63278"/>
                </a:lnTo>
                <a:lnTo>
                  <a:pt x="36804" y="55383"/>
                </a:lnTo>
                <a:lnTo>
                  <a:pt x="39762" y="47579"/>
                </a:lnTo>
                <a:lnTo>
                  <a:pt x="46435" y="35521"/>
                </a:lnTo>
                <a:lnTo>
                  <a:pt x="52364" y="25928"/>
                </a:lnTo>
                <a:lnTo>
                  <a:pt x="55000" y="17432"/>
                </a:lnTo>
                <a:lnTo>
                  <a:pt x="59557" y="9422"/>
                </a:lnTo>
                <a:lnTo>
                  <a:pt x="62551" y="5508"/>
                </a:lnTo>
                <a:lnTo>
                  <a:pt x="67087" y="2899"/>
                </a:lnTo>
                <a:lnTo>
                  <a:pt x="72650" y="1159"/>
                </a:lnTo>
                <a:lnTo>
                  <a:pt x="78899" y="0"/>
                </a:lnTo>
                <a:lnTo>
                  <a:pt x="83065" y="497"/>
                </a:lnTo>
                <a:lnTo>
                  <a:pt x="85843" y="2098"/>
                </a:lnTo>
                <a:lnTo>
                  <a:pt x="93138" y="10419"/>
                </a:lnTo>
                <a:lnTo>
                  <a:pt x="103343" y="20928"/>
                </a:lnTo>
                <a:lnTo>
                  <a:pt x="110676" y="29603"/>
                </a:lnTo>
                <a:lnTo>
                  <a:pt x="118170" y="41925"/>
                </a:lnTo>
                <a:lnTo>
                  <a:pt x="132506" y="69415"/>
                </a:lnTo>
                <a:lnTo>
                  <a:pt x="174279" y="152068"/>
                </a:lnTo>
                <a:lnTo>
                  <a:pt x="177132" y="160296"/>
                </a:lnTo>
                <a:lnTo>
                  <a:pt x="179033" y="168320"/>
                </a:lnTo>
                <a:lnTo>
                  <a:pt x="180302" y="176211"/>
                </a:lnTo>
                <a:lnTo>
                  <a:pt x="182417" y="184011"/>
                </a:lnTo>
                <a:lnTo>
                  <a:pt x="185097" y="191750"/>
                </a:lnTo>
                <a:lnTo>
                  <a:pt x="188154" y="199451"/>
                </a:lnTo>
                <a:lnTo>
                  <a:pt x="191461" y="207124"/>
                </a:lnTo>
                <a:lnTo>
                  <a:pt x="198524" y="222423"/>
                </a:lnTo>
                <a:lnTo>
                  <a:pt x="209640" y="245316"/>
                </a:lnTo>
                <a:lnTo>
                  <a:pt x="213405" y="255481"/>
                </a:lnTo>
                <a:lnTo>
                  <a:pt x="217186" y="267338"/>
                </a:lnTo>
                <a:lnTo>
                  <a:pt x="220977" y="280322"/>
                </a:lnTo>
                <a:lnTo>
                  <a:pt x="226044" y="292788"/>
                </a:lnTo>
                <a:lnTo>
                  <a:pt x="231962" y="304909"/>
                </a:lnTo>
                <a:lnTo>
                  <a:pt x="238447" y="316799"/>
                </a:lnTo>
                <a:lnTo>
                  <a:pt x="242770" y="325996"/>
                </a:lnTo>
                <a:lnTo>
                  <a:pt x="245653" y="333398"/>
                </a:lnTo>
                <a:lnTo>
                  <a:pt x="250125" y="345008"/>
                </a:lnTo>
                <a:lnTo>
                  <a:pt x="256347" y="354402"/>
                </a:lnTo>
                <a:lnTo>
                  <a:pt x="259958" y="362810"/>
                </a:lnTo>
                <a:lnTo>
                  <a:pt x="260921" y="366830"/>
                </a:lnTo>
                <a:lnTo>
                  <a:pt x="265379" y="374683"/>
                </a:lnTo>
                <a:lnTo>
                  <a:pt x="274277" y="397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62"/>
          <p:cNvSpPr/>
          <p:nvPr/>
        </p:nvSpPr>
        <p:spPr>
          <a:xfrm>
            <a:off x="5659438" y="3259336"/>
            <a:ext cx="352742" cy="135374"/>
          </a:xfrm>
          <a:custGeom>
            <a:avLst/>
            <a:gdLst/>
            <a:ahLst/>
            <a:cxnLst/>
            <a:rect l="0" t="0" r="0" b="0"/>
            <a:pathLst>
              <a:path w="352742" h="135374">
                <a:moveTo>
                  <a:pt x="9841" y="135373"/>
                </a:moveTo>
                <a:lnTo>
                  <a:pt x="3774" y="129306"/>
                </a:lnTo>
                <a:lnTo>
                  <a:pt x="1986" y="126248"/>
                </a:lnTo>
                <a:lnTo>
                  <a:pt x="795" y="122940"/>
                </a:lnTo>
                <a:lnTo>
                  <a:pt x="0" y="119465"/>
                </a:lnTo>
                <a:lnTo>
                  <a:pt x="740" y="114607"/>
                </a:lnTo>
                <a:lnTo>
                  <a:pt x="2505" y="108830"/>
                </a:lnTo>
                <a:lnTo>
                  <a:pt x="4950" y="102437"/>
                </a:lnTo>
                <a:lnTo>
                  <a:pt x="9121" y="96906"/>
                </a:lnTo>
                <a:lnTo>
                  <a:pt x="14441" y="91948"/>
                </a:lnTo>
                <a:lnTo>
                  <a:pt x="20528" y="87374"/>
                </a:lnTo>
                <a:lnTo>
                  <a:pt x="25856" y="83053"/>
                </a:lnTo>
                <a:lnTo>
                  <a:pt x="30678" y="78904"/>
                </a:lnTo>
                <a:lnTo>
                  <a:pt x="35162" y="74867"/>
                </a:lnTo>
                <a:lnTo>
                  <a:pt x="40692" y="70906"/>
                </a:lnTo>
                <a:lnTo>
                  <a:pt x="46919" y="66995"/>
                </a:lnTo>
                <a:lnTo>
                  <a:pt x="53610" y="63118"/>
                </a:lnTo>
                <a:lnTo>
                  <a:pt x="61880" y="59263"/>
                </a:lnTo>
                <a:lnTo>
                  <a:pt x="71204" y="55423"/>
                </a:lnTo>
                <a:lnTo>
                  <a:pt x="81230" y="51594"/>
                </a:lnTo>
                <a:lnTo>
                  <a:pt x="90454" y="47770"/>
                </a:lnTo>
                <a:lnTo>
                  <a:pt x="99143" y="43951"/>
                </a:lnTo>
                <a:lnTo>
                  <a:pt x="115571" y="36321"/>
                </a:lnTo>
                <a:lnTo>
                  <a:pt x="131339" y="28697"/>
                </a:lnTo>
                <a:lnTo>
                  <a:pt x="140370" y="24886"/>
                </a:lnTo>
                <a:lnTo>
                  <a:pt x="150200" y="21075"/>
                </a:lnTo>
                <a:lnTo>
                  <a:pt x="160564" y="17264"/>
                </a:lnTo>
                <a:lnTo>
                  <a:pt x="173823" y="14724"/>
                </a:lnTo>
                <a:lnTo>
                  <a:pt x="189013" y="13030"/>
                </a:lnTo>
                <a:lnTo>
                  <a:pt x="205489" y="11902"/>
                </a:lnTo>
                <a:lnTo>
                  <a:pt x="219013" y="9879"/>
                </a:lnTo>
                <a:lnTo>
                  <a:pt x="230569" y="7260"/>
                </a:lnTo>
                <a:lnTo>
                  <a:pt x="240813" y="4245"/>
                </a:lnTo>
                <a:lnTo>
                  <a:pt x="250183" y="2234"/>
                </a:lnTo>
                <a:lnTo>
                  <a:pt x="258969" y="894"/>
                </a:lnTo>
                <a:lnTo>
                  <a:pt x="267367" y="0"/>
                </a:lnTo>
                <a:lnTo>
                  <a:pt x="278045" y="675"/>
                </a:lnTo>
                <a:lnTo>
                  <a:pt x="290244" y="2394"/>
                </a:lnTo>
                <a:lnTo>
                  <a:pt x="303456" y="4810"/>
                </a:lnTo>
                <a:lnTo>
                  <a:pt x="314805" y="6422"/>
                </a:lnTo>
                <a:lnTo>
                  <a:pt x="324910" y="7495"/>
                </a:lnTo>
                <a:lnTo>
                  <a:pt x="352741" y="96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63"/>
          <p:cNvSpPr/>
          <p:nvPr/>
        </p:nvSpPr>
        <p:spPr>
          <a:xfrm>
            <a:off x="6172200" y="3156502"/>
            <a:ext cx="240030" cy="398228"/>
          </a:xfrm>
          <a:custGeom>
            <a:avLst/>
            <a:gdLst/>
            <a:ahLst/>
            <a:cxnLst/>
            <a:rect l="0" t="0" r="0" b="0"/>
            <a:pathLst>
              <a:path w="240030" h="398228">
                <a:moveTo>
                  <a:pt x="0" y="352507"/>
                </a:moveTo>
                <a:lnTo>
                  <a:pt x="0" y="346440"/>
                </a:lnTo>
                <a:lnTo>
                  <a:pt x="1270" y="339572"/>
                </a:lnTo>
                <a:lnTo>
                  <a:pt x="6067" y="318395"/>
                </a:lnTo>
                <a:lnTo>
                  <a:pt x="7855" y="308176"/>
                </a:lnTo>
                <a:lnTo>
                  <a:pt x="9046" y="298823"/>
                </a:lnTo>
                <a:lnTo>
                  <a:pt x="9841" y="290048"/>
                </a:lnTo>
                <a:lnTo>
                  <a:pt x="10371" y="281658"/>
                </a:lnTo>
                <a:lnTo>
                  <a:pt x="10959" y="265562"/>
                </a:lnTo>
                <a:lnTo>
                  <a:pt x="11290" y="236152"/>
                </a:lnTo>
                <a:lnTo>
                  <a:pt x="12606" y="226678"/>
                </a:lnTo>
                <a:lnTo>
                  <a:pt x="14754" y="217821"/>
                </a:lnTo>
                <a:lnTo>
                  <a:pt x="17456" y="209377"/>
                </a:lnTo>
                <a:lnTo>
                  <a:pt x="19258" y="201207"/>
                </a:lnTo>
                <a:lnTo>
                  <a:pt x="20458" y="193220"/>
                </a:lnTo>
                <a:lnTo>
                  <a:pt x="21258" y="185356"/>
                </a:lnTo>
                <a:lnTo>
                  <a:pt x="23062" y="176303"/>
                </a:lnTo>
                <a:lnTo>
                  <a:pt x="25535" y="166458"/>
                </a:lnTo>
                <a:lnTo>
                  <a:pt x="28453" y="156084"/>
                </a:lnTo>
                <a:lnTo>
                  <a:pt x="31668" y="146629"/>
                </a:lnTo>
                <a:lnTo>
                  <a:pt x="35082" y="137785"/>
                </a:lnTo>
                <a:lnTo>
                  <a:pt x="38628" y="129349"/>
                </a:lnTo>
                <a:lnTo>
                  <a:pt x="40992" y="119915"/>
                </a:lnTo>
                <a:lnTo>
                  <a:pt x="42567" y="109816"/>
                </a:lnTo>
                <a:lnTo>
                  <a:pt x="43618" y="99273"/>
                </a:lnTo>
                <a:lnTo>
                  <a:pt x="45588" y="89705"/>
                </a:lnTo>
                <a:lnTo>
                  <a:pt x="48172" y="80785"/>
                </a:lnTo>
                <a:lnTo>
                  <a:pt x="51165" y="72299"/>
                </a:lnTo>
                <a:lnTo>
                  <a:pt x="53160" y="64102"/>
                </a:lnTo>
                <a:lnTo>
                  <a:pt x="54489" y="56097"/>
                </a:lnTo>
                <a:lnTo>
                  <a:pt x="55376" y="48221"/>
                </a:lnTo>
                <a:lnTo>
                  <a:pt x="57237" y="39159"/>
                </a:lnTo>
                <a:lnTo>
                  <a:pt x="59748" y="29309"/>
                </a:lnTo>
                <a:lnTo>
                  <a:pt x="62692" y="18932"/>
                </a:lnTo>
                <a:lnTo>
                  <a:pt x="65924" y="12014"/>
                </a:lnTo>
                <a:lnTo>
                  <a:pt x="69350" y="7401"/>
                </a:lnTo>
                <a:lnTo>
                  <a:pt x="77904" y="0"/>
                </a:lnTo>
                <a:lnTo>
                  <a:pt x="78606" y="662"/>
                </a:lnTo>
                <a:lnTo>
                  <a:pt x="79386" y="4785"/>
                </a:lnTo>
                <a:lnTo>
                  <a:pt x="83119" y="10851"/>
                </a:lnTo>
                <a:lnTo>
                  <a:pt x="85893" y="14246"/>
                </a:lnTo>
                <a:lnTo>
                  <a:pt x="87741" y="17780"/>
                </a:lnTo>
                <a:lnTo>
                  <a:pt x="91614" y="30091"/>
                </a:lnTo>
                <a:lnTo>
                  <a:pt x="97020" y="42418"/>
                </a:lnTo>
                <a:lnTo>
                  <a:pt x="98970" y="49261"/>
                </a:lnTo>
                <a:lnTo>
                  <a:pt x="100270" y="56363"/>
                </a:lnTo>
                <a:lnTo>
                  <a:pt x="101136" y="63638"/>
                </a:lnTo>
                <a:lnTo>
                  <a:pt x="102984" y="71028"/>
                </a:lnTo>
                <a:lnTo>
                  <a:pt x="105486" y="78494"/>
                </a:lnTo>
                <a:lnTo>
                  <a:pt x="108424" y="86012"/>
                </a:lnTo>
                <a:lnTo>
                  <a:pt x="110382" y="93564"/>
                </a:lnTo>
                <a:lnTo>
                  <a:pt x="111688" y="101139"/>
                </a:lnTo>
                <a:lnTo>
                  <a:pt x="112559" y="108728"/>
                </a:lnTo>
                <a:lnTo>
                  <a:pt x="114409" y="116328"/>
                </a:lnTo>
                <a:lnTo>
                  <a:pt x="116913" y="123934"/>
                </a:lnTo>
                <a:lnTo>
                  <a:pt x="119852" y="131545"/>
                </a:lnTo>
                <a:lnTo>
                  <a:pt x="121811" y="139160"/>
                </a:lnTo>
                <a:lnTo>
                  <a:pt x="123117" y="146775"/>
                </a:lnTo>
                <a:lnTo>
                  <a:pt x="123987" y="154393"/>
                </a:lnTo>
                <a:lnTo>
                  <a:pt x="125838" y="162011"/>
                </a:lnTo>
                <a:lnTo>
                  <a:pt x="128342" y="169630"/>
                </a:lnTo>
                <a:lnTo>
                  <a:pt x="131281" y="177249"/>
                </a:lnTo>
                <a:lnTo>
                  <a:pt x="137934" y="195875"/>
                </a:lnTo>
                <a:lnTo>
                  <a:pt x="141485" y="206176"/>
                </a:lnTo>
                <a:lnTo>
                  <a:pt x="145124" y="215583"/>
                </a:lnTo>
                <a:lnTo>
                  <a:pt x="148819" y="224394"/>
                </a:lnTo>
                <a:lnTo>
                  <a:pt x="152553" y="232809"/>
                </a:lnTo>
                <a:lnTo>
                  <a:pt x="157581" y="240958"/>
                </a:lnTo>
                <a:lnTo>
                  <a:pt x="163474" y="248931"/>
                </a:lnTo>
                <a:lnTo>
                  <a:pt x="169943" y="256787"/>
                </a:lnTo>
                <a:lnTo>
                  <a:pt x="174255" y="264563"/>
                </a:lnTo>
                <a:lnTo>
                  <a:pt x="177129" y="272288"/>
                </a:lnTo>
                <a:lnTo>
                  <a:pt x="179047" y="279978"/>
                </a:lnTo>
                <a:lnTo>
                  <a:pt x="181594" y="287644"/>
                </a:lnTo>
                <a:lnTo>
                  <a:pt x="184563" y="295295"/>
                </a:lnTo>
                <a:lnTo>
                  <a:pt x="187812" y="302936"/>
                </a:lnTo>
                <a:lnTo>
                  <a:pt x="194808" y="314812"/>
                </a:lnTo>
                <a:lnTo>
                  <a:pt x="198452" y="319757"/>
                </a:lnTo>
                <a:lnTo>
                  <a:pt x="200881" y="325594"/>
                </a:lnTo>
                <a:lnTo>
                  <a:pt x="202500" y="332025"/>
                </a:lnTo>
                <a:lnTo>
                  <a:pt x="203580" y="338853"/>
                </a:lnTo>
                <a:lnTo>
                  <a:pt x="208167" y="349825"/>
                </a:lnTo>
                <a:lnTo>
                  <a:pt x="213169" y="358935"/>
                </a:lnTo>
                <a:lnTo>
                  <a:pt x="217254" y="371204"/>
                </a:lnTo>
                <a:lnTo>
                  <a:pt x="224673" y="382883"/>
                </a:lnTo>
                <a:lnTo>
                  <a:pt x="226855" y="390561"/>
                </a:lnTo>
                <a:lnTo>
                  <a:pt x="228706" y="393116"/>
                </a:lnTo>
                <a:lnTo>
                  <a:pt x="231211" y="394820"/>
                </a:lnTo>
                <a:lnTo>
                  <a:pt x="240029" y="3982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64"/>
          <p:cNvSpPr/>
          <p:nvPr/>
        </p:nvSpPr>
        <p:spPr>
          <a:xfrm>
            <a:off x="6085604" y="3303270"/>
            <a:ext cx="338056" cy="91440"/>
          </a:xfrm>
          <a:custGeom>
            <a:avLst/>
            <a:gdLst/>
            <a:ahLst/>
            <a:cxnLst/>
            <a:rect l="0" t="0" r="0" b="0"/>
            <a:pathLst>
              <a:path w="338056" h="91440">
                <a:moveTo>
                  <a:pt x="6585" y="91439"/>
                </a:moveTo>
                <a:lnTo>
                  <a:pt x="518" y="85372"/>
                </a:lnTo>
                <a:lnTo>
                  <a:pt x="0" y="82314"/>
                </a:lnTo>
                <a:lnTo>
                  <a:pt x="926" y="79006"/>
                </a:lnTo>
                <a:lnTo>
                  <a:pt x="2812" y="75531"/>
                </a:lnTo>
                <a:lnTo>
                  <a:pt x="6610" y="71943"/>
                </a:lnTo>
                <a:lnTo>
                  <a:pt x="11681" y="68282"/>
                </a:lnTo>
                <a:lnTo>
                  <a:pt x="17603" y="64571"/>
                </a:lnTo>
                <a:lnTo>
                  <a:pt x="24090" y="60827"/>
                </a:lnTo>
                <a:lnTo>
                  <a:pt x="38072" y="53281"/>
                </a:lnTo>
                <a:lnTo>
                  <a:pt x="46627" y="49490"/>
                </a:lnTo>
                <a:lnTo>
                  <a:pt x="56140" y="45693"/>
                </a:lnTo>
                <a:lnTo>
                  <a:pt x="66292" y="41892"/>
                </a:lnTo>
                <a:lnTo>
                  <a:pt x="75599" y="38088"/>
                </a:lnTo>
                <a:lnTo>
                  <a:pt x="84345" y="34282"/>
                </a:lnTo>
                <a:lnTo>
                  <a:pt x="92715" y="30474"/>
                </a:lnTo>
                <a:lnTo>
                  <a:pt x="103375" y="26666"/>
                </a:lnTo>
                <a:lnTo>
                  <a:pt x="115562" y="22857"/>
                </a:lnTo>
                <a:lnTo>
                  <a:pt x="128767" y="19048"/>
                </a:lnTo>
                <a:lnTo>
                  <a:pt x="141379" y="16509"/>
                </a:lnTo>
                <a:lnTo>
                  <a:pt x="153598" y="14815"/>
                </a:lnTo>
                <a:lnTo>
                  <a:pt x="165554" y="13687"/>
                </a:lnTo>
                <a:lnTo>
                  <a:pt x="177334" y="11664"/>
                </a:lnTo>
                <a:lnTo>
                  <a:pt x="188998" y="9046"/>
                </a:lnTo>
                <a:lnTo>
                  <a:pt x="200584" y="6031"/>
                </a:lnTo>
                <a:lnTo>
                  <a:pt x="210848" y="4020"/>
                </a:lnTo>
                <a:lnTo>
                  <a:pt x="220230" y="2680"/>
                </a:lnTo>
                <a:lnTo>
                  <a:pt x="229025" y="1786"/>
                </a:lnTo>
                <a:lnTo>
                  <a:pt x="238699" y="1191"/>
                </a:lnTo>
                <a:lnTo>
                  <a:pt x="259607" y="529"/>
                </a:lnTo>
                <a:lnTo>
                  <a:pt x="296218" y="104"/>
                </a:lnTo>
                <a:lnTo>
                  <a:pt x="3380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65"/>
          <p:cNvSpPr/>
          <p:nvPr/>
        </p:nvSpPr>
        <p:spPr>
          <a:xfrm>
            <a:off x="6470103" y="3131819"/>
            <a:ext cx="202614" cy="377191"/>
          </a:xfrm>
          <a:custGeom>
            <a:avLst/>
            <a:gdLst/>
            <a:ahLst/>
            <a:cxnLst/>
            <a:rect l="0" t="0" r="0" b="0"/>
            <a:pathLst>
              <a:path w="202614" h="377191">
                <a:moveTo>
                  <a:pt x="147866" y="0"/>
                </a:moveTo>
                <a:lnTo>
                  <a:pt x="135731" y="0"/>
                </a:lnTo>
                <a:lnTo>
                  <a:pt x="129615" y="1270"/>
                </a:lnTo>
                <a:lnTo>
                  <a:pt x="122999" y="3387"/>
                </a:lnTo>
                <a:lnTo>
                  <a:pt x="116049" y="6068"/>
                </a:lnTo>
                <a:lnTo>
                  <a:pt x="108875" y="9126"/>
                </a:lnTo>
                <a:lnTo>
                  <a:pt x="94130" y="15909"/>
                </a:lnTo>
                <a:lnTo>
                  <a:pt x="87912" y="19496"/>
                </a:lnTo>
                <a:lnTo>
                  <a:pt x="82497" y="23158"/>
                </a:lnTo>
                <a:lnTo>
                  <a:pt x="77617" y="26869"/>
                </a:lnTo>
                <a:lnTo>
                  <a:pt x="71824" y="30612"/>
                </a:lnTo>
                <a:lnTo>
                  <a:pt x="65421" y="34379"/>
                </a:lnTo>
                <a:lnTo>
                  <a:pt x="58613" y="38159"/>
                </a:lnTo>
                <a:lnTo>
                  <a:pt x="44275" y="45747"/>
                </a:lnTo>
                <a:lnTo>
                  <a:pt x="36895" y="49548"/>
                </a:lnTo>
                <a:lnTo>
                  <a:pt x="30706" y="54622"/>
                </a:lnTo>
                <a:lnTo>
                  <a:pt x="25309" y="60545"/>
                </a:lnTo>
                <a:lnTo>
                  <a:pt x="20442" y="67034"/>
                </a:lnTo>
                <a:lnTo>
                  <a:pt x="15927" y="75169"/>
                </a:lnTo>
                <a:lnTo>
                  <a:pt x="11647" y="84403"/>
                </a:lnTo>
                <a:lnTo>
                  <a:pt x="1720" y="108395"/>
                </a:lnTo>
                <a:lnTo>
                  <a:pt x="0" y="118618"/>
                </a:lnTo>
                <a:lnTo>
                  <a:pt x="1029" y="120989"/>
                </a:lnTo>
                <a:lnTo>
                  <a:pt x="2985" y="122569"/>
                </a:lnTo>
                <a:lnTo>
                  <a:pt x="5559" y="123623"/>
                </a:lnTo>
                <a:lnTo>
                  <a:pt x="15192" y="128180"/>
                </a:lnTo>
                <a:lnTo>
                  <a:pt x="21317" y="131174"/>
                </a:lnTo>
                <a:lnTo>
                  <a:pt x="29210" y="133169"/>
                </a:lnTo>
                <a:lnTo>
                  <a:pt x="38282" y="134500"/>
                </a:lnTo>
                <a:lnTo>
                  <a:pt x="48140" y="135386"/>
                </a:lnTo>
                <a:lnTo>
                  <a:pt x="58523" y="135978"/>
                </a:lnTo>
                <a:lnTo>
                  <a:pt x="80218" y="136635"/>
                </a:lnTo>
                <a:lnTo>
                  <a:pt x="90067" y="138080"/>
                </a:lnTo>
                <a:lnTo>
                  <a:pt x="99174" y="140314"/>
                </a:lnTo>
                <a:lnTo>
                  <a:pt x="107785" y="143072"/>
                </a:lnTo>
                <a:lnTo>
                  <a:pt x="118605" y="146182"/>
                </a:lnTo>
                <a:lnTo>
                  <a:pt x="144175" y="153023"/>
                </a:lnTo>
                <a:lnTo>
                  <a:pt x="154295" y="156626"/>
                </a:lnTo>
                <a:lnTo>
                  <a:pt x="162313" y="160297"/>
                </a:lnTo>
                <a:lnTo>
                  <a:pt x="168927" y="164015"/>
                </a:lnTo>
                <a:lnTo>
                  <a:pt x="174606" y="169033"/>
                </a:lnTo>
                <a:lnTo>
                  <a:pt x="179663" y="174919"/>
                </a:lnTo>
                <a:lnTo>
                  <a:pt x="184304" y="181383"/>
                </a:lnTo>
                <a:lnTo>
                  <a:pt x="188669" y="186962"/>
                </a:lnTo>
                <a:lnTo>
                  <a:pt x="192848" y="191951"/>
                </a:lnTo>
                <a:lnTo>
                  <a:pt x="196904" y="196548"/>
                </a:lnTo>
                <a:lnTo>
                  <a:pt x="199609" y="202152"/>
                </a:lnTo>
                <a:lnTo>
                  <a:pt x="201411" y="208428"/>
                </a:lnTo>
                <a:lnTo>
                  <a:pt x="202613" y="215153"/>
                </a:lnTo>
                <a:lnTo>
                  <a:pt x="202144" y="220905"/>
                </a:lnTo>
                <a:lnTo>
                  <a:pt x="200561" y="226010"/>
                </a:lnTo>
                <a:lnTo>
                  <a:pt x="198237" y="230683"/>
                </a:lnTo>
                <a:lnTo>
                  <a:pt x="196686" y="236339"/>
                </a:lnTo>
                <a:lnTo>
                  <a:pt x="195653" y="242650"/>
                </a:lnTo>
                <a:lnTo>
                  <a:pt x="194964" y="249397"/>
                </a:lnTo>
                <a:lnTo>
                  <a:pt x="193235" y="256435"/>
                </a:lnTo>
                <a:lnTo>
                  <a:pt x="190812" y="263667"/>
                </a:lnTo>
                <a:lnTo>
                  <a:pt x="187927" y="271028"/>
                </a:lnTo>
                <a:lnTo>
                  <a:pt x="184734" y="277205"/>
                </a:lnTo>
                <a:lnTo>
                  <a:pt x="181335" y="282594"/>
                </a:lnTo>
                <a:lnTo>
                  <a:pt x="177798" y="287456"/>
                </a:lnTo>
                <a:lnTo>
                  <a:pt x="172901" y="293237"/>
                </a:lnTo>
                <a:lnTo>
                  <a:pt x="167096" y="299632"/>
                </a:lnTo>
                <a:lnTo>
                  <a:pt x="160686" y="306435"/>
                </a:lnTo>
                <a:lnTo>
                  <a:pt x="152603" y="313510"/>
                </a:lnTo>
                <a:lnTo>
                  <a:pt x="143404" y="320767"/>
                </a:lnTo>
                <a:lnTo>
                  <a:pt x="133462" y="328145"/>
                </a:lnTo>
                <a:lnTo>
                  <a:pt x="124293" y="334333"/>
                </a:lnTo>
                <a:lnTo>
                  <a:pt x="115641" y="339729"/>
                </a:lnTo>
                <a:lnTo>
                  <a:pt x="107333" y="344596"/>
                </a:lnTo>
                <a:lnTo>
                  <a:pt x="99254" y="349111"/>
                </a:lnTo>
                <a:lnTo>
                  <a:pt x="83504" y="357514"/>
                </a:lnTo>
                <a:lnTo>
                  <a:pt x="60357" y="369385"/>
                </a:lnTo>
                <a:lnTo>
                  <a:pt x="53967" y="371987"/>
                </a:lnTo>
                <a:lnTo>
                  <a:pt x="48437" y="373722"/>
                </a:lnTo>
                <a:lnTo>
                  <a:pt x="33566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66"/>
          <p:cNvSpPr/>
          <p:nvPr/>
        </p:nvSpPr>
        <p:spPr>
          <a:xfrm>
            <a:off x="5932170" y="3669029"/>
            <a:ext cx="68581" cy="400051"/>
          </a:xfrm>
          <a:custGeom>
            <a:avLst/>
            <a:gdLst/>
            <a:ahLst/>
            <a:cxnLst/>
            <a:rect l="0" t="0" r="0" b="0"/>
            <a:pathLst>
              <a:path w="68581" h="400051">
                <a:moveTo>
                  <a:pt x="0" y="0"/>
                </a:moveTo>
                <a:lnTo>
                  <a:pt x="6067" y="12136"/>
                </a:lnTo>
                <a:lnTo>
                  <a:pt x="7855" y="19521"/>
                </a:lnTo>
                <a:lnTo>
                  <a:pt x="9046" y="28254"/>
                </a:lnTo>
                <a:lnTo>
                  <a:pt x="9841" y="37886"/>
                </a:lnTo>
                <a:lnTo>
                  <a:pt x="11640" y="49387"/>
                </a:lnTo>
                <a:lnTo>
                  <a:pt x="14110" y="62135"/>
                </a:lnTo>
                <a:lnTo>
                  <a:pt x="17026" y="75714"/>
                </a:lnTo>
                <a:lnTo>
                  <a:pt x="18971" y="87306"/>
                </a:lnTo>
                <a:lnTo>
                  <a:pt x="20267" y="97574"/>
                </a:lnTo>
                <a:lnTo>
                  <a:pt x="21132" y="106959"/>
                </a:lnTo>
                <a:lnTo>
                  <a:pt x="22977" y="115757"/>
                </a:lnTo>
                <a:lnTo>
                  <a:pt x="25478" y="124161"/>
                </a:lnTo>
                <a:lnTo>
                  <a:pt x="28415" y="132304"/>
                </a:lnTo>
                <a:lnTo>
                  <a:pt x="31643" y="146623"/>
                </a:lnTo>
                <a:lnTo>
                  <a:pt x="35065" y="165059"/>
                </a:lnTo>
                <a:lnTo>
                  <a:pt x="38617" y="186239"/>
                </a:lnTo>
                <a:lnTo>
                  <a:pt x="40985" y="202900"/>
                </a:lnTo>
                <a:lnTo>
                  <a:pt x="42563" y="216547"/>
                </a:lnTo>
                <a:lnTo>
                  <a:pt x="43615" y="228185"/>
                </a:lnTo>
                <a:lnTo>
                  <a:pt x="44317" y="238483"/>
                </a:lnTo>
                <a:lnTo>
                  <a:pt x="44784" y="247889"/>
                </a:lnTo>
                <a:lnTo>
                  <a:pt x="45096" y="256699"/>
                </a:lnTo>
                <a:lnTo>
                  <a:pt x="46574" y="268923"/>
                </a:lnTo>
                <a:lnTo>
                  <a:pt x="48829" y="283422"/>
                </a:lnTo>
                <a:lnTo>
                  <a:pt x="51603" y="299438"/>
                </a:lnTo>
                <a:lnTo>
                  <a:pt x="53452" y="312656"/>
                </a:lnTo>
                <a:lnTo>
                  <a:pt x="54684" y="324007"/>
                </a:lnTo>
                <a:lnTo>
                  <a:pt x="55507" y="334115"/>
                </a:lnTo>
                <a:lnTo>
                  <a:pt x="57324" y="344663"/>
                </a:lnTo>
                <a:lnTo>
                  <a:pt x="59806" y="355506"/>
                </a:lnTo>
                <a:lnTo>
                  <a:pt x="62731" y="366544"/>
                </a:lnTo>
                <a:lnTo>
                  <a:pt x="64681" y="375173"/>
                </a:lnTo>
                <a:lnTo>
                  <a:pt x="65980" y="382196"/>
                </a:lnTo>
                <a:lnTo>
                  <a:pt x="6858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67"/>
          <p:cNvSpPr/>
          <p:nvPr/>
        </p:nvSpPr>
        <p:spPr>
          <a:xfrm>
            <a:off x="6137909" y="3657600"/>
            <a:ext cx="102871" cy="354330"/>
          </a:xfrm>
          <a:custGeom>
            <a:avLst/>
            <a:gdLst/>
            <a:ahLst/>
            <a:cxnLst/>
            <a:rect l="0" t="0" r="0" b="0"/>
            <a:pathLst>
              <a:path w="102871" h="354330">
                <a:moveTo>
                  <a:pt x="0" y="0"/>
                </a:moveTo>
                <a:lnTo>
                  <a:pt x="0" y="12135"/>
                </a:lnTo>
                <a:lnTo>
                  <a:pt x="1271" y="16980"/>
                </a:lnTo>
                <a:lnTo>
                  <a:pt x="3387" y="21480"/>
                </a:lnTo>
                <a:lnTo>
                  <a:pt x="6069" y="25750"/>
                </a:lnTo>
                <a:lnTo>
                  <a:pt x="9125" y="32406"/>
                </a:lnTo>
                <a:lnTo>
                  <a:pt x="12434" y="40654"/>
                </a:lnTo>
                <a:lnTo>
                  <a:pt x="15909" y="49962"/>
                </a:lnTo>
                <a:lnTo>
                  <a:pt x="19496" y="63788"/>
                </a:lnTo>
                <a:lnTo>
                  <a:pt x="23157" y="80626"/>
                </a:lnTo>
                <a:lnTo>
                  <a:pt x="26868" y="99470"/>
                </a:lnTo>
                <a:lnTo>
                  <a:pt x="30612" y="114573"/>
                </a:lnTo>
                <a:lnTo>
                  <a:pt x="34378" y="127182"/>
                </a:lnTo>
                <a:lnTo>
                  <a:pt x="38160" y="138128"/>
                </a:lnTo>
                <a:lnTo>
                  <a:pt x="41950" y="150505"/>
                </a:lnTo>
                <a:lnTo>
                  <a:pt x="53352" y="190926"/>
                </a:lnTo>
                <a:lnTo>
                  <a:pt x="64774" y="228867"/>
                </a:lnTo>
                <a:lnTo>
                  <a:pt x="72392" y="257081"/>
                </a:lnTo>
                <a:lnTo>
                  <a:pt x="76202" y="269178"/>
                </a:lnTo>
                <a:lnTo>
                  <a:pt x="80011" y="279782"/>
                </a:lnTo>
                <a:lnTo>
                  <a:pt x="83821" y="289391"/>
                </a:lnTo>
                <a:lnTo>
                  <a:pt x="87631" y="298337"/>
                </a:lnTo>
                <a:lnTo>
                  <a:pt x="95250" y="315051"/>
                </a:lnTo>
                <a:lnTo>
                  <a:pt x="97790" y="321793"/>
                </a:lnTo>
                <a:lnTo>
                  <a:pt x="100613" y="332673"/>
                </a:lnTo>
                <a:lnTo>
                  <a:pt x="101867" y="341741"/>
                </a:lnTo>
                <a:lnTo>
                  <a:pt x="102870" y="3543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68"/>
          <p:cNvSpPr/>
          <p:nvPr/>
        </p:nvSpPr>
        <p:spPr>
          <a:xfrm>
            <a:off x="5909309" y="3817620"/>
            <a:ext cx="308612" cy="57151"/>
          </a:xfrm>
          <a:custGeom>
            <a:avLst/>
            <a:gdLst/>
            <a:ahLst/>
            <a:cxnLst/>
            <a:rect l="0" t="0" r="0" b="0"/>
            <a:pathLst>
              <a:path w="308612" h="57151">
                <a:moveTo>
                  <a:pt x="0" y="57150"/>
                </a:moveTo>
                <a:lnTo>
                  <a:pt x="12136" y="51082"/>
                </a:lnTo>
                <a:lnTo>
                  <a:pt x="16981" y="49294"/>
                </a:lnTo>
                <a:lnTo>
                  <a:pt x="21480" y="48102"/>
                </a:lnTo>
                <a:lnTo>
                  <a:pt x="25751" y="47308"/>
                </a:lnTo>
                <a:lnTo>
                  <a:pt x="54202" y="39652"/>
                </a:lnTo>
                <a:lnTo>
                  <a:pt x="74235" y="34054"/>
                </a:lnTo>
                <a:lnTo>
                  <a:pt x="90131" y="29053"/>
                </a:lnTo>
                <a:lnTo>
                  <a:pt x="103267" y="24448"/>
                </a:lnTo>
                <a:lnTo>
                  <a:pt x="114565" y="20109"/>
                </a:lnTo>
                <a:lnTo>
                  <a:pt x="125907" y="17216"/>
                </a:lnTo>
                <a:lnTo>
                  <a:pt x="137278" y="15287"/>
                </a:lnTo>
                <a:lnTo>
                  <a:pt x="148668" y="14001"/>
                </a:lnTo>
                <a:lnTo>
                  <a:pt x="158802" y="11874"/>
                </a:lnTo>
                <a:lnTo>
                  <a:pt x="168098" y="9186"/>
                </a:lnTo>
                <a:lnTo>
                  <a:pt x="176836" y="6124"/>
                </a:lnTo>
                <a:lnTo>
                  <a:pt x="185201" y="4082"/>
                </a:lnTo>
                <a:lnTo>
                  <a:pt x="193318" y="2721"/>
                </a:lnTo>
                <a:lnTo>
                  <a:pt x="201269" y="1814"/>
                </a:lnTo>
                <a:lnTo>
                  <a:pt x="212919" y="1209"/>
                </a:lnTo>
                <a:lnTo>
                  <a:pt x="242798" y="537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69"/>
          <p:cNvSpPr/>
          <p:nvPr/>
        </p:nvSpPr>
        <p:spPr>
          <a:xfrm>
            <a:off x="6298111" y="3634739"/>
            <a:ext cx="308430" cy="342551"/>
          </a:xfrm>
          <a:custGeom>
            <a:avLst/>
            <a:gdLst/>
            <a:ahLst/>
            <a:cxnLst/>
            <a:rect l="0" t="0" r="0" b="0"/>
            <a:pathLst>
              <a:path w="308430" h="342551">
                <a:moveTo>
                  <a:pt x="34109" y="0"/>
                </a:moveTo>
                <a:lnTo>
                  <a:pt x="28041" y="6069"/>
                </a:lnTo>
                <a:lnTo>
                  <a:pt x="26253" y="9126"/>
                </a:lnTo>
                <a:lnTo>
                  <a:pt x="24267" y="15909"/>
                </a:lnTo>
                <a:lnTo>
                  <a:pt x="23738" y="27117"/>
                </a:lnTo>
                <a:lnTo>
                  <a:pt x="22992" y="81553"/>
                </a:lnTo>
                <a:lnTo>
                  <a:pt x="22818" y="115410"/>
                </a:lnTo>
                <a:lnTo>
                  <a:pt x="21502" y="132820"/>
                </a:lnTo>
                <a:lnTo>
                  <a:pt x="19354" y="150777"/>
                </a:lnTo>
                <a:lnTo>
                  <a:pt x="16652" y="169098"/>
                </a:lnTo>
                <a:lnTo>
                  <a:pt x="13581" y="186392"/>
                </a:lnTo>
                <a:lnTo>
                  <a:pt x="10264" y="203001"/>
                </a:lnTo>
                <a:lnTo>
                  <a:pt x="6782" y="219154"/>
                </a:lnTo>
                <a:lnTo>
                  <a:pt x="4460" y="231193"/>
                </a:lnTo>
                <a:lnTo>
                  <a:pt x="2913" y="240489"/>
                </a:lnTo>
                <a:lnTo>
                  <a:pt x="1882" y="247956"/>
                </a:lnTo>
                <a:lnTo>
                  <a:pt x="1194" y="259284"/>
                </a:lnTo>
                <a:lnTo>
                  <a:pt x="0" y="310785"/>
                </a:lnTo>
                <a:lnTo>
                  <a:pt x="2479" y="316410"/>
                </a:lnTo>
                <a:lnTo>
                  <a:pt x="6673" y="322700"/>
                </a:lnTo>
                <a:lnTo>
                  <a:pt x="19517" y="338910"/>
                </a:lnTo>
                <a:lnTo>
                  <a:pt x="21841" y="340240"/>
                </a:lnTo>
                <a:lnTo>
                  <a:pt x="27809" y="341718"/>
                </a:lnTo>
                <a:lnTo>
                  <a:pt x="32449" y="342112"/>
                </a:lnTo>
                <a:lnTo>
                  <a:pt x="38082" y="342375"/>
                </a:lnTo>
                <a:lnTo>
                  <a:pt x="44378" y="342550"/>
                </a:lnTo>
                <a:lnTo>
                  <a:pt x="49845" y="341397"/>
                </a:lnTo>
                <a:lnTo>
                  <a:pt x="59305" y="336729"/>
                </a:lnTo>
                <a:lnTo>
                  <a:pt x="72496" y="332436"/>
                </a:lnTo>
                <a:lnTo>
                  <a:pt x="91450" y="327034"/>
                </a:lnTo>
                <a:lnTo>
                  <a:pt x="114247" y="320893"/>
                </a:lnTo>
                <a:lnTo>
                  <a:pt x="131984" y="315529"/>
                </a:lnTo>
                <a:lnTo>
                  <a:pt x="146349" y="310683"/>
                </a:lnTo>
                <a:lnTo>
                  <a:pt x="158465" y="306182"/>
                </a:lnTo>
                <a:lnTo>
                  <a:pt x="176703" y="301911"/>
                </a:lnTo>
                <a:lnTo>
                  <a:pt x="199022" y="297794"/>
                </a:lnTo>
                <a:lnTo>
                  <a:pt x="242023" y="291103"/>
                </a:lnTo>
                <a:lnTo>
                  <a:pt x="255268" y="289319"/>
                </a:lnTo>
                <a:lnTo>
                  <a:pt x="265368" y="288130"/>
                </a:lnTo>
                <a:lnTo>
                  <a:pt x="273372" y="288607"/>
                </a:lnTo>
                <a:lnTo>
                  <a:pt x="279978" y="290195"/>
                </a:lnTo>
                <a:lnTo>
                  <a:pt x="293637" y="295800"/>
                </a:lnTo>
                <a:lnTo>
                  <a:pt x="302070" y="296772"/>
                </a:lnTo>
                <a:lnTo>
                  <a:pt x="304189" y="298178"/>
                </a:lnTo>
                <a:lnTo>
                  <a:pt x="305602" y="300385"/>
                </a:lnTo>
                <a:lnTo>
                  <a:pt x="308429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congruent?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figures have the same shape and size, they are called congruent. </a:t>
            </a:r>
          </a:p>
          <a:p>
            <a:r>
              <a:rPr lang="en-US" dirty="0" smtClean="0"/>
              <a:t>We have already discussed congruent segments (segments with equal lengths) and congruent angles (</a:t>
            </a:r>
            <a:r>
              <a:rPr lang="en-US" dirty="0" smtClean="0"/>
              <a:t>angles with </a:t>
            </a:r>
            <a:r>
              <a:rPr lang="en-US" dirty="0" smtClean="0"/>
              <a:t>equal measures).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Triangles ABC and DEF are congruent. If you mentally slide triangle ABC to the right, you can fit it exactly over triangle DEF by matching up the vertices.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038600"/>
            <a:ext cx="66960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53"/>
          <p:cNvSpPr/>
          <p:nvPr/>
        </p:nvSpPr>
        <p:spPr>
          <a:xfrm>
            <a:off x="1914714" y="4870768"/>
            <a:ext cx="439867" cy="169862"/>
          </a:xfrm>
          <a:custGeom>
            <a:avLst/>
            <a:gdLst/>
            <a:ahLst/>
            <a:cxnLst/>
            <a:rect l="0" t="0" r="0" b="0"/>
            <a:pathLst>
              <a:path w="439867" h="169862">
                <a:moveTo>
                  <a:pt x="16956" y="9841"/>
                </a:moveTo>
                <a:lnTo>
                  <a:pt x="10888" y="3774"/>
                </a:lnTo>
                <a:lnTo>
                  <a:pt x="7830" y="1986"/>
                </a:lnTo>
                <a:lnTo>
                  <a:pt x="1047" y="0"/>
                </a:lnTo>
                <a:lnTo>
                  <a:pt x="0" y="740"/>
                </a:lnTo>
                <a:lnTo>
                  <a:pt x="572" y="2504"/>
                </a:lnTo>
                <a:lnTo>
                  <a:pt x="2223" y="4950"/>
                </a:lnTo>
                <a:lnTo>
                  <a:pt x="4594" y="6580"/>
                </a:lnTo>
                <a:lnTo>
                  <a:pt x="15077" y="9412"/>
                </a:lnTo>
                <a:lnTo>
                  <a:pt x="22467" y="9714"/>
                </a:lnTo>
                <a:lnTo>
                  <a:pt x="32528" y="13171"/>
                </a:lnTo>
                <a:lnTo>
                  <a:pt x="44197" y="17671"/>
                </a:lnTo>
                <a:lnTo>
                  <a:pt x="53616" y="19671"/>
                </a:lnTo>
                <a:lnTo>
                  <a:pt x="65423" y="20560"/>
                </a:lnTo>
                <a:lnTo>
                  <a:pt x="72127" y="20797"/>
                </a:lnTo>
                <a:lnTo>
                  <a:pt x="79136" y="22225"/>
                </a:lnTo>
                <a:lnTo>
                  <a:pt x="86350" y="24447"/>
                </a:lnTo>
                <a:lnTo>
                  <a:pt x="99867" y="29033"/>
                </a:lnTo>
                <a:lnTo>
                  <a:pt x="110109" y="31071"/>
                </a:lnTo>
                <a:lnTo>
                  <a:pt x="122280" y="35363"/>
                </a:lnTo>
                <a:lnTo>
                  <a:pt x="129082" y="38286"/>
                </a:lnTo>
                <a:lnTo>
                  <a:pt x="143413" y="44920"/>
                </a:lnTo>
                <a:lnTo>
                  <a:pt x="188469" y="67061"/>
                </a:lnTo>
                <a:lnTo>
                  <a:pt x="333186" y="139382"/>
                </a:lnTo>
                <a:lnTo>
                  <a:pt x="340806" y="141922"/>
                </a:lnTo>
                <a:lnTo>
                  <a:pt x="348426" y="143615"/>
                </a:lnTo>
                <a:lnTo>
                  <a:pt x="356046" y="144744"/>
                </a:lnTo>
                <a:lnTo>
                  <a:pt x="367899" y="149384"/>
                </a:lnTo>
                <a:lnTo>
                  <a:pt x="372838" y="152400"/>
                </a:lnTo>
                <a:lnTo>
                  <a:pt x="378670" y="155681"/>
                </a:lnTo>
                <a:lnTo>
                  <a:pt x="391925" y="162712"/>
                </a:lnTo>
                <a:lnTo>
                  <a:pt x="402895" y="166684"/>
                </a:lnTo>
                <a:lnTo>
                  <a:pt x="414218" y="169234"/>
                </a:lnTo>
                <a:lnTo>
                  <a:pt x="422540" y="169583"/>
                </a:lnTo>
                <a:lnTo>
                  <a:pt x="439866" y="1698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4"/>
          <p:cNvSpPr/>
          <p:nvPr/>
        </p:nvSpPr>
        <p:spPr>
          <a:xfrm>
            <a:off x="5932170" y="4823459"/>
            <a:ext cx="320040" cy="171451"/>
          </a:xfrm>
          <a:custGeom>
            <a:avLst/>
            <a:gdLst/>
            <a:ahLst/>
            <a:cxnLst/>
            <a:rect l="0" t="0" r="0" b="0"/>
            <a:pathLst>
              <a:path w="320040" h="171451">
                <a:moveTo>
                  <a:pt x="0" y="0"/>
                </a:moveTo>
                <a:lnTo>
                  <a:pt x="18203" y="6068"/>
                </a:lnTo>
                <a:lnTo>
                  <a:pt x="33725" y="12936"/>
                </a:lnTo>
                <a:lnTo>
                  <a:pt x="78065" y="34113"/>
                </a:lnTo>
                <a:lnTo>
                  <a:pt x="141799" y="67232"/>
                </a:lnTo>
                <a:lnTo>
                  <a:pt x="178353" y="86731"/>
                </a:lnTo>
                <a:lnTo>
                  <a:pt x="209071" y="104811"/>
                </a:lnTo>
                <a:lnTo>
                  <a:pt x="235901" y="121944"/>
                </a:lnTo>
                <a:lnTo>
                  <a:pt x="320039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5"/>
          <p:cNvSpPr/>
          <p:nvPr/>
        </p:nvSpPr>
        <p:spPr>
          <a:xfrm>
            <a:off x="2971800" y="4748750"/>
            <a:ext cx="320041" cy="246160"/>
          </a:xfrm>
          <a:custGeom>
            <a:avLst/>
            <a:gdLst/>
            <a:ahLst/>
            <a:cxnLst/>
            <a:rect l="0" t="0" r="0" b="0"/>
            <a:pathLst>
              <a:path w="320041" h="246160">
                <a:moveTo>
                  <a:pt x="0" y="246159"/>
                </a:moveTo>
                <a:lnTo>
                  <a:pt x="32936" y="213223"/>
                </a:lnTo>
                <a:lnTo>
                  <a:pt x="41007" y="203882"/>
                </a:lnTo>
                <a:lnTo>
                  <a:pt x="50198" y="192575"/>
                </a:lnTo>
                <a:lnTo>
                  <a:pt x="60135" y="179956"/>
                </a:lnTo>
                <a:lnTo>
                  <a:pt x="69300" y="169004"/>
                </a:lnTo>
                <a:lnTo>
                  <a:pt x="77950" y="159163"/>
                </a:lnTo>
                <a:lnTo>
                  <a:pt x="94334" y="141454"/>
                </a:lnTo>
                <a:lnTo>
                  <a:pt x="110083" y="125117"/>
                </a:lnTo>
                <a:lnTo>
                  <a:pt x="120378" y="115934"/>
                </a:lnTo>
                <a:lnTo>
                  <a:pt x="132322" y="106003"/>
                </a:lnTo>
                <a:lnTo>
                  <a:pt x="145364" y="95572"/>
                </a:lnTo>
                <a:lnTo>
                  <a:pt x="156599" y="87348"/>
                </a:lnTo>
                <a:lnTo>
                  <a:pt x="166630" y="80595"/>
                </a:lnTo>
                <a:lnTo>
                  <a:pt x="175856" y="74823"/>
                </a:lnTo>
                <a:lnTo>
                  <a:pt x="184547" y="68435"/>
                </a:lnTo>
                <a:lnTo>
                  <a:pt x="192882" y="61637"/>
                </a:lnTo>
                <a:lnTo>
                  <a:pt x="207645" y="48579"/>
                </a:lnTo>
                <a:lnTo>
                  <a:pt x="218440" y="38543"/>
                </a:lnTo>
                <a:lnTo>
                  <a:pt x="224366" y="34088"/>
                </a:lnTo>
                <a:lnTo>
                  <a:pt x="230858" y="29849"/>
                </a:lnTo>
                <a:lnTo>
                  <a:pt x="237725" y="25752"/>
                </a:lnTo>
                <a:lnTo>
                  <a:pt x="246113" y="21751"/>
                </a:lnTo>
                <a:lnTo>
                  <a:pt x="255515" y="17814"/>
                </a:lnTo>
                <a:lnTo>
                  <a:pt x="265593" y="13919"/>
                </a:lnTo>
                <a:lnTo>
                  <a:pt x="273582" y="11323"/>
                </a:lnTo>
                <a:lnTo>
                  <a:pt x="280178" y="9591"/>
                </a:lnTo>
                <a:lnTo>
                  <a:pt x="285845" y="8437"/>
                </a:lnTo>
                <a:lnTo>
                  <a:pt x="295529" y="3769"/>
                </a:lnTo>
                <a:lnTo>
                  <a:pt x="299889" y="745"/>
                </a:lnTo>
                <a:lnTo>
                  <a:pt x="304066" y="0"/>
                </a:lnTo>
                <a:lnTo>
                  <a:pt x="308121" y="773"/>
                </a:lnTo>
                <a:lnTo>
                  <a:pt x="320040" y="61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6"/>
          <p:cNvSpPr/>
          <p:nvPr/>
        </p:nvSpPr>
        <p:spPr>
          <a:xfrm>
            <a:off x="3028950" y="4834889"/>
            <a:ext cx="285751" cy="240031"/>
          </a:xfrm>
          <a:custGeom>
            <a:avLst/>
            <a:gdLst/>
            <a:ahLst/>
            <a:cxnLst/>
            <a:rect l="0" t="0" r="0" b="0"/>
            <a:pathLst>
              <a:path w="285751" h="240031">
                <a:moveTo>
                  <a:pt x="0" y="240030"/>
                </a:moveTo>
                <a:lnTo>
                  <a:pt x="15909" y="208213"/>
                </a:lnTo>
                <a:lnTo>
                  <a:pt x="20766" y="202308"/>
                </a:lnTo>
                <a:lnTo>
                  <a:pt x="26544" y="197103"/>
                </a:lnTo>
                <a:lnTo>
                  <a:pt x="32936" y="192362"/>
                </a:lnTo>
                <a:lnTo>
                  <a:pt x="38467" y="187931"/>
                </a:lnTo>
                <a:lnTo>
                  <a:pt x="43425" y="183708"/>
                </a:lnTo>
                <a:lnTo>
                  <a:pt x="47999" y="179622"/>
                </a:lnTo>
                <a:lnTo>
                  <a:pt x="57400" y="169278"/>
                </a:lnTo>
                <a:lnTo>
                  <a:pt x="97158" y="123393"/>
                </a:lnTo>
                <a:lnTo>
                  <a:pt x="117688" y="100985"/>
                </a:lnTo>
                <a:lnTo>
                  <a:pt x="126719" y="92724"/>
                </a:lnTo>
                <a:lnTo>
                  <a:pt x="135279" y="85946"/>
                </a:lnTo>
                <a:lnTo>
                  <a:pt x="143526" y="80157"/>
                </a:lnTo>
                <a:lnTo>
                  <a:pt x="150293" y="73759"/>
                </a:lnTo>
                <a:lnTo>
                  <a:pt x="156075" y="66952"/>
                </a:lnTo>
                <a:lnTo>
                  <a:pt x="161200" y="59875"/>
                </a:lnTo>
                <a:lnTo>
                  <a:pt x="167157" y="53887"/>
                </a:lnTo>
                <a:lnTo>
                  <a:pt x="173668" y="48624"/>
                </a:lnTo>
                <a:lnTo>
                  <a:pt x="180548" y="43846"/>
                </a:lnTo>
                <a:lnTo>
                  <a:pt x="214503" y="18918"/>
                </a:lnTo>
                <a:lnTo>
                  <a:pt x="224282" y="12613"/>
                </a:lnTo>
                <a:lnTo>
                  <a:pt x="232071" y="8409"/>
                </a:lnTo>
                <a:lnTo>
                  <a:pt x="238534" y="5606"/>
                </a:lnTo>
                <a:lnTo>
                  <a:pt x="245383" y="3737"/>
                </a:lnTo>
                <a:lnTo>
                  <a:pt x="252488" y="2492"/>
                </a:lnTo>
                <a:lnTo>
                  <a:pt x="259765" y="1661"/>
                </a:lnTo>
                <a:lnTo>
                  <a:pt x="265887" y="1108"/>
                </a:lnTo>
                <a:lnTo>
                  <a:pt x="271238" y="739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7"/>
          <p:cNvSpPr/>
          <p:nvPr/>
        </p:nvSpPr>
        <p:spPr>
          <a:xfrm>
            <a:off x="6858000" y="4686300"/>
            <a:ext cx="205741" cy="262890"/>
          </a:xfrm>
          <a:custGeom>
            <a:avLst/>
            <a:gdLst/>
            <a:ahLst/>
            <a:cxnLst/>
            <a:rect l="0" t="0" r="0" b="0"/>
            <a:pathLst>
              <a:path w="205741" h="262890">
                <a:moveTo>
                  <a:pt x="0" y="262889"/>
                </a:moveTo>
                <a:lnTo>
                  <a:pt x="0" y="250754"/>
                </a:lnTo>
                <a:lnTo>
                  <a:pt x="1270" y="245909"/>
                </a:lnTo>
                <a:lnTo>
                  <a:pt x="3386" y="241409"/>
                </a:lnTo>
                <a:lnTo>
                  <a:pt x="6067" y="237139"/>
                </a:lnTo>
                <a:lnTo>
                  <a:pt x="10395" y="231753"/>
                </a:lnTo>
                <a:lnTo>
                  <a:pt x="15819" y="225621"/>
                </a:lnTo>
                <a:lnTo>
                  <a:pt x="21976" y="218994"/>
                </a:lnTo>
                <a:lnTo>
                  <a:pt x="27351" y="212036"/>
                </a:lnTo>
                <a:lnTo>
                  <a:pt x="32204" y="204857"/>
                </a:lnTo>
                <a:lnTo>
                  <a:pt x="36709" y="197531"/>
                </a:lnTo>
                <a:lnTo>
                  <a:pt x="40982" y="190107"/>
                </a:lnTo>
                <a:lnTo>
                  <a:pt x="49117" y="175085"/>
                </a:lnTo>
                <a:lnTo>
                  <a:pt x="54334" y="167523"/>
                </a:lnTo>
                <a:lnTo>
                  <a:pt x="60353" y="159942"/>
                </a:lnTo>
                <a:lnTo>
                  <a:pt x="66905" y="152348"/>
                </a:lnTo>
                <a:lnTo>
                  <a:pt x="75083" y="142205"/>
                </a:lnTo>
                <a:lnTo>
                  <a:pt x="102256" y="107469"/>
                </a:lnTo>
                <a:lnTo>
                  <a:pt x="108811" y="99586"/>
                </a:lnTo>
                <a:lnTo>
                  <a:pt x="114450" y="93060"/>
                </a:lnTo>
                <a:lnTo>
                  <a:pt x="122020" y="84900"/>
                </a:lnTo>
                <a:lnTo>
                  <a:pt x="154771" y="51201"/>
                </a:lnTo>
                <a:lnTo>
                  <a:pt x="174223" y="31562"/>
                </a:lnTo>
                <a:lnTo>
                  <a:pt x="179649" y="27391"/>
                </a:lnTo>
                <a:lnTo>
                  <a:pt x="185805" y="23341"/>
                </a:lnTo>
                <a:lnTo>
                  <a:pt x="201802" y="13782"/>
                </a:lnTo>
                <a:lnTo>
                  <a:pt x="203115" y="11728"/>
                </a:lnTo>
                <a:lnTo>
                  <a:pt x="203990" y="908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8"/>
          <p:cNvSpPr/>
          <p:nvPr/>
        </p:nvSpPr>
        <p:spPr>
          <a:xfrm>
            <a:off x="6915150" y="4766309"/>
            <a:ext cx="217170" cy="240031"/>
          </a:xfrm>
          <a:custGeom>
            <a:avLst/>
            <a:gdLst/>
            <a:ahLst/>
            <a:cxnLst/>
            <a:rect l="0" t="0" r="0" b="0"/>
            <a:pathLst>
              <a:path w="217170" h="240031">
                <a:moveTo>
                  <a:pt x="0" y="240030"/>
                </a:moveTo>
                <a:lnTo>
                  <a:pt x="6067" y="227895"/>
                </a:lnTo>
                <a:lnTo>
                  <a:pt x="9125" y="223050"/>
                </a:lnTo>
                <a:lnTo>
                  <a:pt x="12433" y="218550"/>
                </a:lnTo>
                <a:lnTo>
                  <a:pt x="15909" y="214280"/>
                </a:lnTo>
                <a:lnTo>
                  <a:pt x="19495" y="208894"/>
                </a:lnTo>
                <a:lnTo>
                  <a:pt x="23157" y="202762"/>
                </a:lnTo>
                <a:lnTo>
                  <a:pt x="26868" y="196135"/>
                </a:lnTo>
                <a:lnTo>
                  <a:pt x="31881" y="190447"/>
                </a:lnTo>
                <a:lnTo>
                  <a:pt x="37765" y="185385"/>
                </a:lnTo>
                <a:lnTo>
                  <a:pt x="44225" y="180740"/>
                </a:lnTo>
                <a:lnTo>
                  <a:pt x="49803" y="175104"/>
                </a:lnTo>
                <a:lnTo>
                  <a:pt x="54792" y="168806"/>
                </a:lnTo>
                <a:lnTo>
                  <a:pt x="59388" y="162068"/>
                </a:lnTo>
                <a:lnTo>
                  <a:pt x="64992" y="155035"/>
                </a:lnTo>
                <a:lnTo>
                  <a:pt x="71268" y="147807"/>
                </a:lnTo>
                <a:lnTo>
                  <a:pt x="77992" y="140448"/>
                </a:lnTo>
                <a:lnTo>
                  <a:pt x="86284" y="130462"/>
                </a:lnTo>
                <a:lnTo>
                  <a:pt x="105659" y="105820"/>
                </a:lnTo>
                <a:lnTo>
                  <a:pt x="114889" y="94677"/>
                </a:lnTo>
                <a:lnTo>
                  <a:pt x="123582" y="84708"/>
                </a:lnTo>
                <a:lnTo>
                  <a:pt x="131918" y="75522"/>
                </a:lnTo>
                <a:lnTo>
                  <a:pt x="138745" y="66858"/>
                </a:lnTo>
                <a:lnTo>
                  <a:pt x="144567" y="58543"/>
                </a:lnTo>
                <a:lnTo>
                  <a:pt x="149717" y="50459"/>
                </a:lnTo>
                <a:lnTo>
                  <a:pt x="156962" y="42529"/>
                </a:lnTo>
                <a:lnTo>
                  <a:pt x="165601" y="34702"/>
                </a:lnTo>
                <a:lnTo>
                  <a:pt x="188638" y="16027"/>
                </a:lnTo>
                <a:lnTo>
                  <a:pt x="195176" y="10087"/>
                </a:lnTo>
                <a:lnTo>
                  <a:pt x="198697" y="6725"/>
                </a:lnTo>
                <a:lnTo>
                  <a:pt x="202315" y="4483"/>
                </a:lnTo>
                <a:lnTo>
                  <a:pt x="205996" y="2989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9"/>
          <p:cNvSpPr/>
          <p:nvPr/>
        </p:nvSpPr>
        <p:spPr>
          <a:xfrm>
            <a:off x="6332220" y="5372100"/>
            <a:ext cx="11431" cy="457201"/>
          </a:xfrm>
          <a:custGeom>
            <a:avLst/>
            <a:gdLst/>
            <a:ahLst/>
            <a:cxnLst/>
            <a:rect l="0" t="0" r="0" b="0"/>
            <a:pathLst>
              <a:path w="11431" h="457201">
                <a:moveTo>
                  <a:pt x="0" y="0"/>
                </a:moveTo>
                <a:lnTo>
                  <a:pt x="0" y="413458"/>
                </a:lnTo>
                <a:lnTo>
                  <a:pt x="1270" y="419148"/>
                </a:lnTo>
                <a:lnTo>
                  <a:pt x="3387" y="425482"/>
                </a:lnTo>
                <a:lnTo>
                  <a:pt x="6067" y="432245"/>
                </a:lnTo>
                <a:lnTo>
                  <a:pt x="7855" y="438023"/>
                </a:lnTo>
                <a:lnTo>
                  <a:pt x="9046" y="443145"/>
                </a:lnTo>
                <a:lnTo>
                  <a:pt x="11430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0"/>
          <p:cNvSpPr/>
          <p:nvPr/>
        </p:nvSpPr>
        <p:spPr>
          <a:xfrm>
            <a:off x="6446520" y="5372100"/>
            <a:ext cx="34290" cy="422910"/>
          </a:xfrm>
          <a:custGeom>
            <a:avLst/>
            <a:gdLst/>
            <a:ahLst/>
            <a:cxnLst/>
            <a:rect l="0" t="0" r="0" b="0"/>
            <a:pathLst>
              <a:path w="34290" h="422910">
                <a:moveTo>
                  <a:pt x="0" y="0"/>
                </a:moveTo>
                <a:lnTo>
                  <a:pt x="0" y="78065"/>
                </a:lnTo>
                <a:lnTo>
                  <a:pt x="1270" y="109193"/>
                </a:lnTo>
                <a:lnTo>
                  <a:pt x="9841" y="251775"/>
                </a:lnTo>
                <a:lnTo>
                  <a:pt x="11640" y="271989"/>
                </a:lnTo>
                <a:lnTo>
                  <a:pt x="20267" y="347989"/>
                </a:lnTo>
                <a:lnTo>
                  <a:pt x="21131" y="357723"/>
                </a:lnTo>
                <a:lnTo>
                  <a:pt x="21708" y="368022"/>
                </a:lnTo>
                <a:lnTo>
                  <a:pt x="22708" y="405004"/>
                </a:lnTo>
                <a:lnTo>
                  <a:pt x="24029" y="408432"/>
                </a:lnTo>
                <a:lnTo>
                  <a:pt x="26179" y="411988"/>
                </a:lnTo>
                <a:lnTo>
                  <a:pt x="34289" y="4229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1"/>
          <p:cNvSpPr/>
          <p:nvPr/>
        </p:nvSpPr>
        <p:spPr>
          <a:xfrm>
            <a:off x="6572250" y="5360669"/>
            <a:ext cx="33778" cy="525782"/>
          </a:xfrm>
          <a:custGeom>
            <a:avLst/>
            <a:gdLst/>
            <a:ahLst/>
            <a:cxnLst/>
            <a:rect l="0" t="0" r="0" b="0"/>
            <a:pathLst>
              <a:path w="33778" h="525782">
                <a:moveTo>
                  <a:pt x="11430" y="0"/>
                </a:moveTo>
                <a:lnTo>
                  <a:pt x="17498" y="12136"/>
                </a:lnTo>
                <a:lnTo>
                  <a:pt x="19285" y="16981"/>
                </a:lnTo>
                <a:lnTo>
                  <a:pt x="20477" y="21481"/>
                </a:lnTo>
                <a:lnTo>
                  <a:pt x="23070" y="36217"/>
                </a:lnTo>
                <a:lnTo>
                  <a:pt x="28457" y="68167"/>
                </a:lnTo>
                <a:lnTo>
                  <a:pt x="30401" y="97515"/>
                </a:lnTo>
                <a:lnTo>
                  <a:pt x="31697" y="134860"/>
                </a:lnTo>
                <a:lnTo>
                  <a:pt x="33777" y="255804"/>
                </a:lnTo>
                <a:lnTo>
                  <a:pt x="32679" y="279756"/>
                </a:lnTo>
                <a:lnTo>
                  <a:pt x="30676" y="305884"/>
                </a:lnTo>
                <a:lnTo>
                  <a:pt x="26333" y="354389"/>
                </a:lnTo>
                <a:lnTo>
                  <a:pt x="24403" y="384413"/>
                </a:lnTo>
                <a:lnTo>
                  <a:pt x="22619" y="401056"/>
                </a:lnTo>
                <a:lnTo>
                  <a:pt x="17249" y="439868"/>
                </a:lnTo>
                <a:lnTo>
                  <a:pt x="14039" y="455805"/>
                </a:lnTo>
                <a:lnTo>
                  <a:pt x="10629" y="468970"/>
                </a:lnTo>
                <a:lnTo>
                  <a:pt x="7086" y="480287"/>
                </a:lnTo>
                <a:lnTo>
                  <a:pt x="4724" y="489101"/>
                </a:lnTo>
                <a:lnTo>
                  <a:pt x="3149" y="496247"/>
                </a:lnTo>
                <a:lnTo>
                  <a:pt x="2099" y="502282"/>
                </a:lnTo>
                <a:lnTo>
                  <a:pt x="1399" y="507575"/>
                </a:lnTo>
                <a:lnTo>
                  <a:pt x="933" y="512373"/>
                </a:lnTo>
                <a:lnTo>
                  <a:pt x="0" y="5257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2"/>
          <p:cNvSpPr/>
          <p:nvPr/>
        </p:nvSpPr>
        <p:spPr>
          <a:xfrm>
            <a:off x="2424791" y="5360669"/>
            <a:ext cx="55520" cy="502921"/>
          </a:xfrm>
          <a:custGeom>
            <a:avLst/>
            <a:gdLst/>
            <a:ahLst/>
            <a:cxnLst/>
            <a:rect l="0" t="0" r="0" b="0"/>
            <a:pathLst>
              <a:path w="55520" h="502921">
                <a:moveTo>
                  <a:pt x="55519" y="0"/>
                </a:moveTo>
                <a:lnTo>
                  <a:pt x="43383" y="0"/>
                </a:lnTo>
                <a:lnTo>
                  <a:pt x="39808" y="1270"/>
                </a:lnTo>
                <a:lnTo>
                  <a:pt x="37425" y="3387"/>
                </a:lnTo>
                <a:lnTo>
                  <a:pt x="35836" y="6068"/>
                </a:lnTo>
                <a:lnTo>
                  <a:pt x="34777" y="9125"/>
                </a:lnTo>
                <a:lnTo>
                  <a:pt x="33286" y="19496"/>
                </a:lnTo>
                <a:lnTo>
                  <a:pt x="32938" y="26868"/>
                </a:lnTo>
                <a:lnTo>
                  <a:pt x="31575" y="31882"/>
                </a:lnTo>
                <a:lnTo>
                  <a:pt x="29396" y="37765"/>
                </a:lnTo>
                <a:lnTo>
                  <a:pt x="26673" y="44227"/>
                </a:lnTo>
                <a:lnTo>
                  <a:pt x="24859" y="52345"/>
                </a:lnTo>
                <a:lnTo>
                  <a:pt x="23648" y="61567"/>
                </a:lnTo>
                <a:lnTo>
                  <a:pt x="22842" y="71525"/>
                </a:lnTo>
                <a:lnTo>
                  <a:pt x="22304" y="80703"/>
                </a:lnTo>
                <a:lnTo>
                  <a:pt x="21707" y="97675"/>
                </a:lnTo>
                <a:lnTo>
                  <a:pt x="20277" y="112107"/>
                </a:lnTo>
                <a:lnTo>
                  <a:pt x="15302" y="151849"/>
                </a:lnTo>
                <a:lnTo>
                  <a:pt x="13468" y="169813"/>
                </a:lnTo>
                <a:lnTo>
                  <a:pt x="12245" y="185599"/>
                </a:lnTo>
                <a:lnTo>
                  <a:pt x="11429" y="199932"/>
                </a:lnTo>
                <a:lnTo>
                  <a:pt x="10523" y="246339"/>
                </a:lnTo>
                <a:lnTo>
                  <a:pt x="10282" y="274716"/>
                </a:lnTo>
                <a:lnTo>
                  <a:pt x="8851" y="301254"/>
                </a:lnTo>
                <a:lnTo>
                  <a:pt x="6627" y="326566"/>
                </a:lnTo>
                <a:lnTo>
                  <a:pt x="3874" y="351061"/>
                </a:lnTo>
                <a:lnTo>
                  <a:pt x="2039" y="369931"/>
                </a:lnTo>
                <a:lnTo>
                  <a:pt x="815" y="385051"/>
                </a:lnTo>
                <a:lnTo>
                  <a:pt x="0" y="397671"/>
                </a:lnTo>
                <a:lnTo>
                  <a:pt x="726" y="408624"/>
                </a:lnTo>
                <a:lnTo>
                  <a:pt x="2480" y="418466"/>
                </a:lnTo>
                <a:lnTo>
                  <a:pt x="4920" y="427568"/>
                </a:lnTo>
                <a:lnTo>
                  <a:pt x="6546" y="438715"/>
                </a:lnTo>
                <a:lnTo>
                  <a:pt x="7630" y="451227"/>
                </a:lnTo>
                <a:lnTo>
                  <a:pt x="9156" y="482947"/>
                </a:lnTo>
                <a:lnTo>
                  <a:pt x="9370" y="489605"/>
                </a:lnTo>
                <a:lnTo>
                  <a:pt x="10783" y="494044"/>
                </a:lnTo>
                <a:lnTo>
                  <a:pt x="12995" y="497002"/>
                </a:lnTo>
                <a:lnTo>
                  <a:pt x="21229" y="5029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3"/>
          <p:cNvSpPr/>
          <p:nvPr/>
        </p:nvSpPr>
        <p:spPr>
          <a:xfrm>
            <a:off x="2606039" y="5360669"/>
            <a:ext cx="18238" cy="445771"/>
          </a:xfrm>
          <a:custGeom>
            <a:avLst/>
            <a:gdLst/>
            <a:ahLst/>
            <a:cxnLst/>
            <a:rect l="0" t="0" r="0" b="0"/>
            <a:pathLst>
              <a:path w="18238" h="445771">
                <a:moveTo>
                  <a:pt x="11431" y="0"/>
                </a:moveTo>
                <a:lnTo>
                  <a:pt x="11431" y="12136"/>
                </a:lnTo>
                <a:lnTo>
                  <a:pt x="12701" y="16981"/>
                </a:lnTo>
                <a:lnTo>
                  <a:pt x="14817" y="21481"/>
                </a:lnTo>
                <a:lnTo>
                  <a:pt x="17498" y="25751"/>
                </a:lnTo>
                <a:lnTo>
                  <a:pt x="18016" y="31137"/>
                </a:lnTo>
                <a:lnTo>
                  <a:pt x="17091" y="37268"/>
                </a:lnTo>
                <a:lnTo>
                  <a:pt x="15204" y="43896"/>
                </a:lnTo>
                <a:lnTo>
                  <a:pt x="13946" y="50854"/>
                </a:lnTo>
                <a:lnTo>
                  <a:pt x="13108" y="58033"/>
                </a:lnTo>
                <a:lnTo>
                  <a:pt x="12549" y="65359"/>
                </a:lnTo>
                <a:lnTo>
                  <a:pt x="13446" y="80402"/>
                </a:lnTo>
                <a:lnTo>
                  <a:pt x="17830" y="124212"/>
                </a:lnTo>
                <a:lnTo>
                  <a:pt x="18237" y="143768"/>
                </a:lnTo>
                <a:lnTo>
                  <a:pt x="17238" y="160616"/>
                </a:lnTo>
                <a:lnTo>
                  <a:pt x="15302" y="175657"/>
                </a:lnTo>
                <a:lnTo>
                  <a:pt x="14012" y="189494"/>
                </a:lnTo>
                <a:lnTo>
                  <a:pt x="13151" y="202530"/>
                </a:lnTo>
                <a:lnTo>
                  <a:pt x="12578" y="215030"/>
                </a:lnTo>
                <a:lnTo>
                  <a:pt x="11940" y="249239"/>
                </a:lnTo>
                <a:lnTo>
                  <a:pt x="11435" y="418756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4"/>
          <p:cNvSpPr/>
          <p:nvPr/>
        </p:nvSpPr>
        <p:spPr>
          <a:xfrm>
            <a:off x="2732254" y="5326379"/>
            <a:ext cx="45236" cy="514351"/>
          </a:xfrm>
          <a:custGeom>
            <a:avLst/>
            <a:gdLst/>
            <a:ahLst/>
            <a:cxnLst/>
            <a:rect l="0" t="0" r="0" b="0"/>
            <a:pathLst>
              <a:path w="45236" h="514351">
                <a:moveTo>
                  <a:pt x="45235" y="0"/>
                </a:moveTo>
                <a:lnTo>
                  <a:pt x="45235" y="24271"/>
                </a:lnTo>
                <a:lnTo>
                  <a:pt x="43966" y="32691"/>
                </a:lnTo>
                <a:lnTo>
                  <a:pt x="41849" y="39574"/>
                </a:lnTo>
                <a:lnTo>
                  <a:pt x="39168" y="45433"/>
                </a:lnTo>
                <a:lnTo>
                  <a:pt x="37380" y="53149"/>
                </a:lnTo>
                <a:lnTo>
                  <a:pt x="36189" y="62103"/>
                </a:lnTo>
                <a:lnTo>
                  <a:pt x="35394" y="71882"/>
                </a:lnTo>
                <a:lnTo>
                  <a:pt x="33595" y="86022"/>
                </a:lnTo>
                <a:lnTo>
                  <a:pt x="28209" y="122052"/>
                </a:lnTo>
                <a:lnTo>
                  <a:pt x="26264" y="138518"/>
                </a:lnTo>
                <a:lnTo>
                  <a:pt x="24968" y="153306"/>
                </a:lnTo>
                <a:lnTo>
                  <a:pt x="24104" y="166974"/>
                </a:lnTo>
                <a:lnTo>
                  <a:pt x="22258" y="181166"/>
                </a:lnTo>
                <a:lnTo>
                  <a:pt x="19757" y="195708"/>
                </a:lnTo>
                <a:lnTo>
                  <a:pt x="16820" y="210482"/>
                </a:lnTo>
                <a:lnTo>
                  <a:pt x="14862" y="225411"/>
                </a:lnTo>
                <a:lnTo>
                  <a:pt x="13556" y="240444"/>
                </a:lnTo>
                <a:lnTo>
                  <a:pt x="12686" y="255546"/>
                </a:lnTo>
                <a:lnTo>
                  <a:pt x="11719" y="282487"/>
                </a:lnTo>
                <a:lnTo>
                  <a:pt x="11461" y="295005"/>
                </a:lnTo>
                <a:lnTo>
                  <a:pt x="10019" y="308430"/>
                </a:lnTo>
                <a:lnTo>
                  <a:pt x="7788" y="322460"/>
                </a:lnTo>
                <a:lnTo>
                  <a:pt x="5031" y="336893"/>
                </a:lnTo>
                <a:lnTo>
                  <a:pt x="3192" y="354136"/>
                </a:lnTo>
                <a:lnTo>
                  <a:pt x="1967" y="373251"/>
                </a:lnTo>
                <a:lnTo>
                  <a:pt x="242" y="423013"/>
                </a:lnTo>
                <a:lnTo>
                  <a:pt x="0" y="434409"/>
                </a:lnTo>
                <a:lnTo>
                  <a:pt x="1109" y="448356"/>
                </a:lnTo>
                <a:lnTo>
                  <a:pt x="3117" y="464004"/>
                </a:lnTo>
                <a:lnTo>
                  <a:pt x="10946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5"/>
          <p:cNvSpPr/>
          <p:nvPr/>
        </p:nvSpPr>
        <p:spPr>
          <a:xfrm>
            <a:off x="3314700" y="3646238"/>
            <a:ext cx="399897" cy="514283"/>
          </a:xfrm>
          <a:custGeom>
            <a:avLst/>
            <a:gdLst/>
            <a:ahLst/>
            <a:cxnLst/>
            <a:rect l="0" t="0" r="0" b="0"/>
            <a:pathLst>
              <a:path w="399897" h="514283">
                <a:moveTo>
                  <a:pt x="102870" y="102801"/>
                </a:moveTo>
                <a:lnTo>
                  <a:pt x="96802" y="114937"/>
                </a:lnTo>
                <a:lnTo>
                  <a:pt x="93822" y="127668"/>
                </a:lnTo>
                <a:lnTo>
                  <a:pt x="92499" y="140523"/>
                </a:lnTo>
                <a:lnTo>
                  <a:pt x="91910" y="150470"/>
                </a:lnTo>
                <a:lnTo>
                  <a:pt x="88262" y="162511"/>
                </a:lnTo>
                <a:lnTo>
                  <a:pt x="85511" y="169278"/>
                </a:lnTo>
                <a:lnTo>
                  <a:pt x="82407" y="181409"/>
                </a:lnTo>
                <a:lnTo>
                  <a:pt x="79068" y="197116"/>
                </a:lnTo>
                <a:lnTo>
                  <a:pt x="75572" y="215208"/>
                </a:lnTo>
                <a:lnTo>
                  <a:pt x="71971" y="229809"/>
                </a:lnTo>
                <a:lnTo>
                  <a:pt x="68301" y="242083"/>
                </a:lnTo>
                <a:lnTo>
                  <a:pt x="64584" y="252806"/>
                </a:lnTo>
                <a:lnTo>
                  <a:pt x="60454" y="268107"/>
                </a:lnTo>
                <a:lnTo>
                  <a:pt x="57348" y="282950"/>
                </a:lnTo>
                <a:lnTo>
                  <a:pt x="51734" y="306481"/>
                </a:lnTo>
                <a:lnTo>
                  <a:pt x="48459" y="316058"/>
                </a:lnTo>
                <a:lnTo>
                  <a:pt x="41434" y="330085"/>
                </a:lnTo>
                <a:lnTo>
                  <a:pt x="37465" y="343940"/>
                </a:lnTo>
                <a:lnTo>
                  <a:pt x="34431" y="358564"/>
                </a:lnTo>
                <a:lnTo>
                  <a:pt x="28849" y="373530"/>
                </a:lnTo>
                <a:lnTo>
                  <a:pt x="25522" y="385262"/>
                </a:lnTo>
                <a:lnTo>
                  <a:pt x="23648" y="399007"/>
                </a:lnTo>
                <a:lnTo>
                  <a:pt x="23016" y="415029"/>
                </a:lnTo>
                <a:lnTo>
                  <a:pt x="22905" y="432662"/>
                </a:lnTo>
                <a:lnTo>
                  <a:pt x="21620" y="434469"/>
                </a:lnTo>
                <a:lnTo>
                  <a:pt x="19493" y="433133"/>
                </a:lnTo>
                <a:lnTo>
                  <a:pt x="13023" y="424874"/>
                </a:lnTo>
                <a:lnTo>
                  <a:pt x="11901" y="411308"/>
                </a:lnTo>
                <a:lnTo>
                  <a:pt x="11569" y="385134"/>
                </a:lnTo>
                <a:lnTo>
                  <a:pt x="12793" y="376113"/>
                </a:lnTo>
                <a:lnTo>
                  <a:pt x="14878" y="367559"/>
                </a:lnTo>
                <a:lnTo>
                  <a:pt x="17539" y="359317"/>
                </a:lnTo>
                <a:lnTo>
                  <a:pt x="19312" y="350011"/>
                </a:lnTo>
                <a:lnTo>
                  <a:pt x="20495" y="339998"/>
                </a:lnTo>
                <a:lnTo>
                  <a:pt x="21283" y="329513"/>
                </a:lnTo>
                <a:lnTo>
                  <a:pt x="23079" y="318712"/>
                </a:lnTo>
                <a:lnTo>
                  <a:pt x="25545" y="307702"/>
                </a:lnTo>
                <a:lnTo>
                  <a:pt x="28460" y="296552"/>
                </a:lnTo>
                <a:lnTo>
                  <a:pt x="31674" y="285308"/>
                </a:lnTo>
                <a:lnTo>
                  <a:pt x="38630" y="262656"/>
                </a:lnTo>
                <a:lnTo>
                  <a:pt x="49687" y="228482"/>
                </a:lnTo>
                <a:lnTo>
                  <a:pt x="52174" y="217069"/>
                </a:lnTo>
                <a:lnTo>
                  <a:pt x="53833" y="205649"/>
                </a:lnTo>
                <a:lnTo>
                  <a:pt x="54938" y="194227"/>
                </a:lnTo>
                <a:lnTo>
                  <a:pt x="56946" y="184072"/>
                </a:lnTo>
                <a:lnTo>
                  <a:pt x="59554" y="174762"/>
                </a:lnTo>
                <a:lnTo>
                  <a:pt x="62562" y="166015"/>
                </a:lnTo>
                <a:lnTo>
                  <a:pt x="68378" y="152564"/>
                </a:lnTo>
                <a:lnTo>
                  <a:pt x="85000" y="117298"/>
                </a:lnTo>
                <a:lnTo>
                  <a:pt x="103642" y="78875"/>
                </a:lnTo>
                <a:lnTo>
                  <a:pt x="109735" y="67800"/>
                </a:lnTo>
                <a:lnTo>
                  <a:pt x="116337" y="56607"/>
                </a:lnTo>
                <a:lnTo>
                  <a:pt x="123278" y="45335"/>
                </a:lnTo>
                <a:lnTo>
                  <a:pt x="134376" y="29424"/>
                </a:lnTo>
                <a:lnTo>
                  <a:pt x="143543" y="18119"/>
                </a:lnTo>
                <a:lnTo>
                  <a:pt x="154573" y="5885"/>
                </a:lnTo>
                <a:lnTo>
                  <a:pt x="157599" y="2578"/>
                </a:lnTo>
                <a:lnTo>
                  <a:pt x="159676" y="1695"/>
                </a:lnTo>
                <a:lnTo>
                  <a:pt x="168667" y="454"/>
                </a:lnTo>
                <a:lnTo>
                  <a:pt x="179374" y="86"/>
                </a:lnTo>
                <a:lnTo>
                  <a:pt x="186825" y="0"/>
                </a:lnTo>
                <a:lnTo>
                  <a:pt x="189320" y="1247"/>
                </a:lnTo>
                <a:lnTo>
                  <a:pt x="190983" y="3349"/>
                </a:lnTo>
                <a:lnTo>
                  <a:pt x="192092" y="6020"/>
                </a:lnTo>
                <a:lnTo>
                  <a:pt x="199720" y="15846"/>
                </a:lnTo>
                <a:lnTo>
                  <a:pt x="210024" y="26801"/>
                </a:lnTo>
                <a:lnTo>
                  <a:pt x="221120" y="38091"/>
                </a:lnTo>
                <a:lnTo>
                  <a:pt x="228662" y="49065"/>
                </a:lnTo>
                <a:lnTo>
                  <a:pt x="232451" y="55547"/>
                </a:lnTo>
                <a:lnTo>
                  <a:pt x="236661" y="69523"/>
                </a:lnTo>
                <a:lnTo>
                  <a:pt x="239802" y="84201"/>
                </a:lnTo>
                <a:lnTo>
                  <a:pt x="245432" y="99191"/>
                </a:lnTo>
                <a:lnTo>
                  <a:pt x="252167" y="114320"/>
                </a:lnTo>
                <a:lnTo>
                  <a:pt x="263099" y="137118"/>
                </a:lnTo>
                <a:lnTo>
                  <a:pt x="266839" y="144729"/>
                </a:lnTo>
                <a:lnTo>
                  <a:pt x="270603" y="153613"/>
                </a:lnTo>
                <a:lnTo>
                  <a:pt x="274382" y="163346"/>
                </a:lnTo>
                <a:lnTo>
                  <a:pt x="278171" y="173645"/>
                </a:lnTo>
                <a:lnTo>
                  <a:pt x="281967" y="186860"/>
                </a:lnTo>
                <a:lnTo>
                  <a:pt x="285768" y="202021"/>
                </a:lnTo>
                <a:lnTo>
                  <a:pt x="289572" y="218478"/>
                </a:lnTo>
                <a:lnTo>
                  <a:pt x="293378" y="231989"/>
                </a:lnTo>
                <a:lnTo>
                  <a:pt x="297185" y="243536"/>
                </a:lnTo>
                <a:lnTo>
                  <a:pt x="304802" y="264410"/>
                </a:lnTo>
                <a:lnTo>
                  <a:pt x="312421" y="286387"/>
                </a:lnTo>
                <a:lnTo>
                  <a:pt x="316230" y="296312"/>
                </a:lnTo>
                <a:lnTo>
                  <a:pt x="320040" y="305469"/>
                </a:lnTo>
                <a:lnTo>
                  <a:pt x="323850" y="314113"/>
                </a:lnTo>
                <a:lnTo>
                  <a:pt x="327660" y="326226"/>
                </a:lnTo>
                <a:lnTo>
                  <a:pt x="331470" y="340651"/>
                </a:lnTo>
                <a:lnTo>
                  <a:pt x="335280" y="356618"/>
                </a:lnTo>
                <a:lnTo>
                  <a:pt x="339090" y="369802"/>
                </a:lnTo>
                <a:lnTo>
                  <a:pt x="342900" y="381132"/>
                </a:lnTo>
                <a:lnTo>
                  <a:pt x="350520" y="401764"/>
                </a:lnTo>
                <a:lnTo>
                  <a:pt x="358140" y="423634"/>
                </a:lnTo>
                <a:lnTo>
                  <a:pt x="361950" y="433530"/>
                </a:lnTo>
                <a:lnTo>
                  <a:pt x="365759" y="442667"/>
                </a:lnTo>
                <a:lnTo>
                  <a:pt x="372110" y="458323"/>
                </a:lnTo>
                <a:lnTo>
                  <a:pt x="376954" y="474277"/>
                </a:lnTo>
                <a:lnTo>
                  <a:pt x="384599" y="487047"/>
                </a:lnTo>
                <a:lnTo>
                  <a:pt x="386832" y="494981"/>
                </a:lnTo>
                <a:lnTo>
                  <a:pt x="388698" y="497604"/>
                </a:lnTo>
                <a:lnTo>
                  <a:pt x="391212" y="499353"/>
                </a:lnTo>
                <a:lnTo>
                  <a:pt x="394158" y="500519"/>
                </a:lnTo>
                <a:lnTo>
                  <a:pt x="396122" y="502567"/>
                </a:lnTo>
                <a:lnTo>
                  <a:pt x="397431" y="505202"/>
                </a:lnTo>
                <a:lnTo>
                  <a:pt x="399896" y="513750"/>
                </a:lnTo>
                <a:lnTo>
                  <a:pt x="393937" y="508056"/>
                </a:lnTo>
                <a:lnTo>
                  <a:pt x="390894" y="506322"/>
                </a:lnTo>
                <a:lnTo>
                  <a:pt x="384127" y="504393"/>
                </a:lnTo>
                <a:lnTo>
                  <a:pt x="373500" y="503537"/>
                </a:lnTo>
                <a:lnTo>
                  <a:pt x="361580" y="503156"/>
                </a:lnTo>
                <a:lnTo>
                  <a:pt x="352049" y="502987"/>
                </a:lnTo>
                <a:lnTo>
                  <a:pt x="347729" y="501672"/>
                </a:lnTo>
                <a:lnTo>
                  <a:pt x="339542" y="496824"/>
                </a:lnTo>
                <a:lnTo>
                  <a:pt x="328284" y="493823"/>
                </a:lnTo>
                <a:lnTo>
                  <a:pt x="316084" y="492488"/>
                </a:lnTo>
                <a:lnTo>
                  <a:pt x="306428" y="491896"/>
                </a:lnTo>
                <a:lnTo>
                  <a:pt x="299535" y="490468"/>
                </a:lnTo>
                <a:lnTo>
                  <a:pt x="291130" y="488246"/>
                </a:lnTo>
                <a:lnTo>
                  <a:pt x="281716" y="485494"/>
                </a:lnTo>
                <a:lnTo>
                  <a:pt x="269091" y="483660"/>
                </a:lnTo>
                <a:lnTo>
                  <a:pt x="254324" y="482437"/>
                </a:lnTo>
                <a:lnTo>
                  <a:pt x="238129" y="481622"/>
                </a:lnTo>
                <a:lnTo>
                  <a:pt x="199815" y="480716"/>
                </a:lnTo>
                <a:lnTo>
                  <a:pt x="178930" y="480474"/>
                </a:lnTo>
                <a:lnTo>
                  <a:pt x="162466" y="481584"/>
                </a:lnTo>
                <a:lnTo>
                  <a:pt x="148951" y="483593"/>
                </a:lnTo>
                <a:lnTo>
                  <a:pt x="137400" y="486202"/>
                </a:lnTo>
                <a:lnTo>
                  <a:pt x="127160" y="487942"/>
                </a:lnTo>
                <a:lnTo>
                  <a:pt x="117793" y="489102"/>
                </a:lnTo>
                <a:lnTo>
                  <a:pt x="109009" y="489875"/>
                </a:lnTo>
                <a:lnTo>
                  <a:pt x="100612" y="490391"/>
                </a:lnTo>
                <a:lnTo>
                  <a:pt x="84509" y="490963"/>
                </a:lnTo>
                <a:lnTo>
                  <a:pt x="76660" y="492386"/>
                </a:lnTo>
                <a:lnTo>
                  <a:pt x="68886" y="494605"/>
                </a:lnTo>
                <a:lnTo>
                  <a:pt x="61164" y="497354"/>
                </a:lnTo>
                <a:lnTo>
                  <a:pt x="49197" y="500408"/>
                </a:lnTo>
                <a:lnTo>
                  <a:pt x="38375" y="501766"/>
                </a:lnTo>
                <a:lnTo>
                  <a:pt x="31933" y="502128"/>
                </a:lnTo>
                <a:lnTo>
                  <a:pt x="25099" y="502369"/>
                </a:lnTo>
                <a:lnTo>
                  <a:pt x="20542" y="503800"/>
                </a:lnTo>
                <a:lnTo>
                  <a:pt x="17505" y="506024"/>
                </a:lnTo>
                <a:lnTo>
                  <a:pt x="15480" y="508776"/>
                </a:lnTo>
                <a:lnTo>
                  <a:pt x="12860" y="510611"/>
                </a:lnTo>
                <a:lnTo>
                  <a:pt x="9843" y="511835"/>
                </a:lnTo>
                <a:lnTo>
                  <a:pt x="0" y="5142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6"/>
          <p:cNvSpPr/>
          <p:nvPr/>
        </p:nvSpPr>
        <p:spPr>
          <a:xfrm>
            <a:off x="3937109" y="3589753"/>
            <a:ext cx="349142" cy="579834"/>
          </a:xfrm>
          <a:custGeom>
            <a:avLst/>
            <a:gdLst/>
            <a:ahLst/>
            <a:cxnLst/>
            <a:rect l="0" t="0" r="0" b="0"/>
            <a:pathLst>
              <a:path w="349142" h="579834">
                <a:moveTo>
                  <a:pt x="109111" y="216436"/>
                </a:moveTo>
                <a:lnTo>
                  <a:pt x="109111" y="325372"/>
                </a:lnTo>
                <a:lnTo>
                  <a:pt x="107841" y="336050"/>
                </a:lnTo>
                <a:lnTo>
                  <a:pt x="105724" y="348249"/>
                </a:lnTo>
                <a:lnTo>
                  <a:pt x="103043" y="361462"/>
                </a:lnTo>
                <a:lnTo>
                  <a:pt x="99985" y="374080"/>
                </a:lnTo>
                <a:lnTo>
                  <a:pt x="96677" y="386302"/>
                </a:lnTo>
                <a:lnTo>
                  <a:pt x="89614" y="410042"/>
                </a:lnTo>
                <a:lnTo>
                  <a:pt x="70952" y="467804"/>
                </a:lnTo>
                <a:lnTo>
                  <a:pt x="68431" y="477995"/>
                </a:lnTo>
                <a:lnTo>
                  <a:pt x="65631" y="496091"/>
                </a:lnTo>
                <a:lnTo>
                  <a:pt x="63614" y="505743"/>
                </a:lnTo>
                <a:lnTo>
                  <a:pt x="61000" y="515988"/>
                </a:lnTo>
                <a:lnTo>
                  <a:pt x="57987" y="526627"/>
                </a:lnTo>
                <a:lnTo>
                  <a:pt x="51252" y="541836"/>
                </a:lnTo>
                <a:lnTo>
                  <a:pt x="44026" y="552829"/>
                </a:lnTo>
                <a:lnTo>
                  <a:pt x="34087" y="566157"/>
                </a:lnTo>
                <a:lnTo>
                  <a:pt x="31317" y="574221"/>
                </a:lnTo>
                <a:lnTo>
                  <a:pt x="29308" y="576879"/>
                </a:lnTo>
                <a:lnTo>
                  <a:pt x="26699" y="578652"/>
                </a:lnTo>
                <a:lnTo>
                  <a:pt x="23689" y="579833"/>
                </a:lnTo>
                <a:lnTo>
                  <a:pt x="21683" y="579351"/>
                </a:lnTo>
                <a:lnTo>
                  <a:pt x="20345" y="577760"/>
                </a:lnTo>
                <a:lnTo>
                  <a:pt x="19454" y="575428"/>
                </a:lnTo>
                <a:lnTo>
                  <a:pt x="10168" y="562562"/>
                </a:lnTo>
                <a:lnTo>
                  <a:pt x="6134" y="547733"/>
                </a:lnTo>
                <a:lnTo>
                  <a:pt x="690" y="525816"/>
                </a:lnTo>
                <a:lnTo>
                  <a:pt x="0" y="509050"/>
                </a:lnTo>
                <a:lnTo>
                  <a:pt x="810" y="488982"/>
                </a:lnTo>
                <a:lnTo>
                  <a:pt x="2620" y="466714"/>
                </a:lnTo>
                <a:lnTo>
                  <a:pt x="3827" y="448058"/>
                </a:lnTo>
                <a:lnTo>
                  <a:pt x="5168" y="417169"/>
                </a:lnTo>
                <a:lnTo>
                  <a:pt x="6796" y="402328"/>
                </a:lnTo>
                <a:lnTo>
                  <a:pt x="9151" y="387355"/>
                </a:lnTo>
                <a:lnTo>
                  <a:pt x="11991" y="372292"/>
                </a:lnTo>
                <a:lnTo>
                  <a:pt x="18533" y="342009"/>
                </a:lnTo>
                <a:lnTo>
                  <a:pt x="36834" y="265946"/>
                </a:lnTo>
                <a:lnTo>
                  <a:pt x="44391" y="235477"/>
                </a:lnTo>
                <a:lnTo>
                  <a:pt x="49454" y="217701"/>
                </a:lnTo>
                <a:lnTo>
                  <a:pt x="67446" y="160084"/>
                </a:lnTo>
                <a:lnTo>
                  <a:pt x="89591" y="92317"/>
                </a:lnTo>
                <a:lnTo>
                  <a:pt x="94828" y="81620"/>
                </a:lnTo>
                <a:lnTo>
                  <a:pt x="100859" y="71949"/>
                </a:lnTo>
                <a:lnTo>
                  <a:pt x="107419" y="62961"/>
                </a:lnTo>
                <a:lnTo>
                  <a:pt x="118096" y="46202"/>
                </a:lnTo>
                <a:lnTo>
                  <a:pt x="127074" y="31556"/>
                </a:lnTo>
                <a:lnTo>
                  <a:pt x="135297" y="20814"/>
                </a:lnTo>
                <a:lnTo>
                  <a:pt x="143186" y="11807"/>
                </a:lnTo>
                <a:lnTo>
                  <a:pt x="147068" y="7627"/>
                </a:lnTo>
                <a:lnTo>
                  <a:pt x="150925" y="4840"/>
                </a:lnTo>
                <a:lnTo>
                  <a:pt x="161152" y="918"/>
                </a:lnTo>
                <a:lnTo>
                  <a:pt x="163991" y="0"/>
                </a:lnTo>
                <a:lnTo>
                  <a:pt x="166017" y="1026"/>
                </a:lnTo>
                <a:lnTo>
                  <a:pt x="176207" y="8537"/>
                </a:lnTo>
                <a:lnTo>
                  <a:pt x="181782" y="11796"/>
                </a:lnTo>
                <a:lnTo>
                  <a:pt x="188038" y="15240"/>
                </a:lnTo>
                <a:lnTo>
                  <a:pt x="198376" y="22452"/>
                </a:lnTo>
                <a:lnTo>
                  <a:pt x="202911" y="26154"/>
                </a:lnTo>
                <a:lnTo>
                  <a:pt x="211336" y="37040"/>
                </a:lnTo>
                <a:lnTo>
                  <a:pt x="219314" y="49074"/>
                </a:lnTo>
                <a:lnTo>
                  <a:pt x="227093" y="58657"/>
                </a:lnTo>
                <a:lnTo>
                  <a:pt x="234784" y="70535"/>
                </a:lnTo>
                <a:lnTo>
                  <a:pt x="242436" y="85552"/>
                </a:lnTo>
                <a:lnTo>
                  <a:pt x="246254" y="94890"/>
                </a:lnTo>
                <a:lnTo>
                  <a:pt x="250069" y="104926"/>
                </a:lnTo>
                <a:lnTo>
                  <a:pt x="257696" y="122849"/>
                </a:lnTo>
                <a:lnTo>
                  <a:pt x="265318" y="140552"/>
                </a:lnTo>
                <a:lnTo>
                  <a:pt x="269129" y="150607"/>
                </a:lnTo>
                <a:lnTo>
                  <a:pt x="276750" y="171939"/>
                </a:lnTo>
                <a:lnTo>
                  <a:pt x="295801" y="228027"/>
                </a:lnTo>
                <a:lnTo>
                  <a:pt x="300880" y="247024"/>
                </a:lnTo>
                <a:lnTo>
                  <a:pt x="313298" y="298611"/>
                </a:lnTo>
                <a:lnTo>
                  <a:pt x="317626" y="319480"/>
                </a:lnTo>
                <a:lnTo>
                  <a:pt x="320511" y="335932"/>
                </a:lnTo>
                <a:lnTo>
                  <a:pt x="322434" y="349440"/>
                </a:lnTo>
                <a:lnTo>
                  <a:pt x="324986" y="360985"/>
                </a:lnTo>
                <a:lnTo>
                  <a:pt x="327958" y="371223"/>
                </a:lnTo>
                <a:lnTo>
                  <a:pt x="331209" y="380587"/>
                </a:lnTo>
                <a:lnTo>
                  <a:pt x="338207" y="397766"/>
                </a:lnTo>
                <a:lnTo>
                  <a:pt x="341852" y="405903"/>
                </a:lnTo>
                <a:lnTo>
                  <a:pt x="344281" y="416407"/>
                </a:lnTo>
                <a:lnTo>
                  <a:pt x="345901" y="428490"/>
                </a:lnTo>
                <a:lnTo>
                  <a:pt x="347701" y="451653"/>
                </a:lnTo>
                <a:lnTo>
                  <a:pt x="348501" y="466180"/>
                </a:lnTo>
                <a:lnTo>
                  <a:pt x="348951" y="481499"/>
                </a:lnTo>
                <a:lnTo>
                  <a:pt x="349141" y="4907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7"/>
          <p:cNvSpPr/>
          <p:nvPr/>
        </p:nvSpPr>
        <p:spPr>
          <a:xfrm>
            <a:off x="3989070" y="3863339"/>
            <a:ext cx="308610" cy="22862"/>
          </a:xfrm>
          <a:custGeom>
            <a:avLst/>
            <a:gdLst/>
            <a:ahLst/>
            <a:cxnLst/>
            <a:rect l="0" t="0" r="0" b="0"/>
            <a:pathLst>
              <a:path w="308610" h="22862">
                <a:moveTo>
                  <a:pt x="0" y="22861"/>
                </a:moveTo>
                <a:lnTo>
                  <a:pt x="6067" y="22861"/>
                </a:lnTo>
                <a:lnTo>
                  <a:pt x="10395" y="21590"/>
                </a:lnTo>
                <a:lnTo>
                  <a:pt x="15820" y="19474"/>
                </a:lnTo>
                <a:lnTo>
                  <a:pt x="21976" y="16793"/>
                </a:lnTo>
                <a:lnTo>
                  <a:pt x="28621" y="15005"/>
                </a:lnTo>
                <a:lnTo>
                  <a:pt x="35590" y="13813"/>
                </a:lnTo>
                <a:lnTo>
                  <a:pt x="42776" y="13019"/>
                </a:lnTo>
                <a:lnTo>
                  <a:pt x="50108" y="12490"/>
                </a:lnTo>
                <a:lnTo>
                  <a:pt x="57535" y="12136"/>
                </a:lnTo>
                <a:lnTo>
                  <a:pt x="65027" y="11901"/>
                </a:lnTo>
                <a:lnTo>
                  <a:pt x="111977" y="11570"/>
                </a:lnTo>
                <a:lnTo>
                  <a:pt x="138151" y="10254"/>
                </a:lnTo>
                <a:lnTo>
                  <a:pt x="250056" y="2402"/>
                </a:lnTo>
                <a:lnTo>
                  <a:pt x="286604" y="712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8"/>
          <p:cNvSpPr/>
          <p:nvPr/>
        </p:nvSpPr>
        <p:spPr>
          <a:xfrm>
            <a:off x="4423409" y="3646170"/>
            <a:ext cx="57135" cy="445770"/>
          </a:xfrm>
          <a:custGeom>
            <a:avLst/>
            <a:gdLst/>
            <a:ahLst/>
            <a:cxnLst/>
            <a:rect l="0" t="0" r="0" b="0"/>
            <a:pathLst>
              <a:path w="57135" h="445770">
                <a:moveTo>
                  <a:pt x="0" y="0"/>
                </a:moveTo>
                <a:lnTo>
                  <a:pt x="6069" y="12135"/>
                </a:lnTo>
                <a:lnTo>
                  <a:pt x="9126" y="16980"/>
                </a:lnTo>
                <a:lnTo>
                  <a:pt x="12434" y="21480"/>
                </a:lnTo>
                <a:lnTo>
                  <a:pt x="15910" y="25750"/>
                </a:lnTo>
                <a:lnTo>
                  <a:pt x="19496" y="29866"/>
                </a:lnTo>
                <a:lnTo>
                  <a:pt x="23158" y="33880"/>
                </a:lnTo>
                <a:lnTo>
                  <a:pt x="26869" y="37827"/>
                </a:lnTo>
                <a:lnTo>
                  <a:pt x="29343" y="42998"/>
                </a:lnTo>
                <a:lnTo>
                  <a:pt x="30992" y="48985"/>
                </a:lnTo>
                <a:lnTo>
                  <a:pt x="32091" y="55517"/>
                </a:lnTo>
                <a:lnTo>
                  <a:pt x="39707" y="95048"/>
                </a:lnTo>
                <a:lnTo>
                  <a:pt x="42981" y="109085"/>
                </a:lnTo>
                <a:lnTo>
                  <a:pt x="46435" y="122253"/>
                </a:lnTo>
                <a:lnTo>
                  <a:pt x="50007" y="134842"/>
                </a:lnTo>
                <a:lnTo>
                  <a:pt x="52388" y="147044"/>
                </a:lnTo>
                <a:lnTo>
                  <a:pt x="53976" y="158989"/>
                </a:lnTo>
                <a:lnTo>
                  <a:pt x="55034" y="170762"/>
                </a:lnTo>
                <a:lnTo>
                  <a:pt x="55740" y="182422"/>
                </a:lnTo>
                <a:lnTo>
                  <a:pt x="56523" y="205536"/>
                </a:lnTo>
                <a:lnTo>
                  <a:pt x="57134" y="342600"/>
                </a:lnTo>
                <a:lnTo>
                  <a:pt x="55870" y="356670"/>
                </a:lnTo>
                <a:lnTo>
                  <a:pt x="53756" y="372400"/>
                </a:lnTo>
                <a:lnTo>
                  <a:pt x="51078" y="389236"/>
                </a:lnTo>
                <a:lnTo>
                  <a:pt x="50562" y="401731"/>
                </a:lnTo>
                <a:lnTo>
                  <a:pt x="51488" y="411330"/>
                </a:lnTo>
                <a:lnTo>
                  <a:pt x="56032" y="429794"/>
                </a:lnTo>
                <a:lnTo>
                  <a:pt x="55135" y="432579"/>
                </a:lnTo>
                <a:lnTo>
                  <a:pt x="53267" y="435706"/>
                </a:lnTo>
                <a:lnTo>
                  <a:pt x="45720" y="445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9"/>
          <p:cNvSpPr/>
          <p:nvPr/>
        </p:nvSpPr>
        <p:spPr>
          <a:xfrm>
            <a:off x="4455208" y="3607820"/>
            <a:ext cx="321677" cy="449573"/>
          </a:xfrm>
          <a:custGeom>
            <a:avLst/>
            <a:gdLst/>
            <a:ahLst/>
            <a:cxnLst/>
            <a:rect l="0" t="0" r="0" b="0"/>
            <a:pathLst>
              <a:path w="321677" h="449573">
                <a:moveTo>
                  <a:pt x="2492" y="49780"/>
                </a:moveTo>
                <a:lnTo>
                  <a:pt x="18401" y="33871"/>
                </a:lnTo>
                <a:lnTo>
                  <a:pt x="24528" y="29013"/>
                </a:lnTo>
                <a:lnTo>
                  <a:pt x="32422" y="23235"/>
                </a:lnTo>
                <a:lnTo>
                  <a:pt x="41495" y="16844"/>
                </a:lnTo>
                <a:lnTo>
                  <a:pt x="52624" y="11312"/>
                </a:lnTo>
                <a:lnTo>
                  <a:pt x="65123" y="6355"/>
                </a:lnTo>
                <a:lnTo>
                  <a:pt x="78536" y="1780"/>
                </a:lnTo>
                <a:lnTo>
                  <a:pt x="90018" y="0"/>
                </a:lnTo>
                <a:lnTo>
                  <a:pt x="100213" y="83"/>
                </a:lnTo>
                <a:lnTo>
                  <a:pt x="109549" y="1408"/>
                </a:lnTo>
                <a:lnTo>
                  <a:pt x="118313" y="2292"/>
                </a:lnTo>
                <a:lnTo>
                  <a:pt x="126696" y="2881"/>
                </a:lnTo>
                <a:lnTo>
                  <a:pt x="134825" y="3274"/>
                </a:lnTo>
                <a:lnTo>
                  <a:pt x="141514" y="4806"/>
                </a:lnTo>
                <a:lnTo>
                  <a:pt x="147243" y="7097"/>
                </a:lnTo>
                <a:lnTo>
                  <a:pt x="156996" y="13029"/>
                </a:lnTo>
                <a:lnTo>
                  <a:pt x="165563" y="19900"/>
                </a:lnTo>
                <a:lnTo>
                  <a:pt x="168356" y="23509"/>
                </a:lnTo>
                <a:lnTo>
                  <a:pt x="171459" y="30907"/>
                </a:lnTo>
                <a:lnTo>
                  <a:pt x="172838" y="41815"/>
                </a:lnTo>
                <a:lnTo>
                  <a:pt x="173206" y="48280"/>
                </a:lnTo>
                <a:lnTo>
                  <a:pt x="170228" y="62236"/>
                </a:lnTo>
                <a:lnTo>
                  <a:pt x="167656" y="69514"/>
                </a:lnTo>
                <a:lnTo>
                  <a:pt x="164671" y="76906"/>
                </a:lnTo>
                <a:lnTo>
                  <a:pt x="161411" y="84374"/>
                </a:lnTo>
                <a:lnTo>
                  <a:pt x="154402" y="99445"/>
                </a:lnTo>
                <a:lnTo>
                  <a:pt x="147054" y="114610"/>
                </a:lnTo>
                <a:lnTo>
                  <a:pt x="140777" y="123480"/>
                </a:lnTo>
                <a:lnTo>
                  <a:pt x="132782" y="133203"/>
                </a:lnTo>
                <a:lnTo>
                  <a:pt x="123641" y="143495"/>
                </a:lnTo>
                <a:lnTo>
                  <a:pt x="116278" y="152896"/>
                </a:lnTo>
                <a:lnTo>
                  <a:pt x="110100" y="161704"/>
                </a:lnTo>
                <a:lnTo>
                  <a:pt x="104710" y="170116"/>
                </a:lnTo>
                <a:lnTo>
                  <a:pt x="97307" y="178264"/>
                </a:lnTo>
                <a:lnTo>
                  <a:pt x="88562" y="186236"/>
                </a:lnTo>
                <a:lnTo>
                  <a:pt x="78922" y="194090"/>
                </a:lnTo>
                <a:lnTo>
                  <a:pt x="73765" y="199327"/>
                </a:lnTo>
                <a:lnTo>
                  <a:pt x="71597" y="202817"/>
                </a:lnTo>
                <a:lnTo>
                  <a:pt x="71422" y="205145"/>
                </a:lnTo>
                <a:lnTo>
                  <a:pt x="72575" y="205426"/>
                </a:lnTo>
                <a:lnTo>
                  <a:pt x="74614" y="204344"/>
                </a:lnTo>
                <a:lnTo>
                  <a:pt x="83551" y="196753"/>
                </a:lnTo>
                <a:lnTo>
                  <a:pt x="87012" y="193482"/>
                </a:lnTo>
                <a:lnTo>
                  <a:pt x="90588" y="191301"/>
                </a:lnTo>
                <a:lnTo>
                  <a:pt x="97949" y="188878"/>
                </a:lnTo>
                <a:lnTo>
                  <a:pt x="105453" y="184414"/>
                </a:lnTo>
                <a:lnTo>
                  <a:pt x="109233" y="181446"/>
                </a:lnTo>
                <a:lnTo>
                  <a:pt x="114292" y="179467"/>
                </a:lnTo>
                <a:lnTo>
                  <a:pt x="120205" y="178148"/>
                </a:lnTo>
                <a:lnTo>
                  <a:pt x="126687" y="177269"/>
                </a:lnTo>
                <a:lnTo>
                  <a:pt x="133549" y="175412"/>
                </a:lnTo>
                <a:lnTo>
                  <a:pt x="140663" y="172905"/>
                </a:lnTo>
                <a:lnTo>
                  <a:pt x="147946" y="169963"/>
                </a:lnTo>
                <a:lnTo>
                  <a:pt x="157881" y="166732"/>
                </a:lnTo>
                <a:lnTo>
                  <a:pt x="169585" y="163308"/>
                </a:lnTo>
                <a:lnTo>
                  <a:pt x="182467" y="159755"/>
                </a:lnTo>
                <a:lnTo>
                  <a:pt x="193595" y="157386"/>
                </a:lnTo>
                <a:lnTo>
                  <a:pt x="203554" y="155808"/>
                </a:lnTo>
                <a:lnTo>
                  <a:pt x="212733" y="154755"/>
                </a:lnTo>
                <a:lnTo>
                  <a:pt x="221392" y="154053"/>
                </a:lnTo>
                <a:lnTo>
                  <a:pt x="229706" y="153585"/>
                </a:lnTo>
                <a:lnTo>
                  <a:pt x="237788" y="153274"/>
                </a:lnTo>
                <a:lnTo>
                  <a:pt x="244446" y="154335"/>
                </a:lnTo>
                <a:lnTo>
                  <a:pt x="250154" y="156313"/>
                </a:lnTo>
                <a:lnTo>
                  <a:pt x="274509" y="168613"/>
                </a:lnTo>
                <a:lnTo>
                  <a:pt x="281626" y="173452"/>
                </a:lnTo>
                <a:lnTo>
                  <a:pt x="288912" y="179218"/>
                </a:lnTo>
                <a:lnTo>
                  <a:pt x="296308" y="185602"/>
                </a:lnTo>
                <a:lnTo>
                  <a:pt x="307913" y="196081"/>
                </a:lnTo>
                <a:lnTo>
                  <a:pt x="312786" y="200654"/>
                </a:lnTo>
                <a:lnTo>
                  <a:pt x="316035" y="206242"/>
                </a:lnTo>
                <a:lnTo>
                  <a:pt x="319644" y="219225"/>
                </a:lnTo>
                <a:lnTo>
                  <a:pt x="321248" y="230075"/>
                </a:lnTo>
                <a:lnTo>
                  <a:pt x="321676" y="234747"/>
                </a:lnTo>
                <a:lnTo>
                  <a:pt x="320691" y="241671"/>
                </a:lnTo>
                <a:lnTo>
                  <a:pt x="318764" y="250097"/>
                </a:lnTo>
                <a:lnTo>
                  <a:pt x="316210" y="259524"/>
                </a:lnTo>
                <a:lnTo>
                  <a:pt x="313237" y="268349"/>
                </a:lnTo>
                <a:lnTo>
                  <a:pt x="309985" y="276773"/>
                </a:lnTo>
                <a:lnTo>
                  <a:pt x="306547" y="284928"/>
                </a:lnTo>
                <a:lnTo>
                  <a:pt x="302986" y="292905"/>
                </a:lnTo>
                <a:lnTo>
                  <a:pt x="295641" y="308542"/>
                </a:lnTo>
                <a:lnTo>
                  <a:pt x="290634" y="316268"/>
                </a:lnTo>
                <a:lnTo>
                  <a:pt x="284757" y="323959"/>
                </a:lnTo>
                <a:lnTo>
                  <a:pt x="278298" y="331625"/>
                </a:lnTo>
                <a:lnTo>
                  <a:pt x="272723" y="339277"/>
                </a:lnTo>
                <a:lnTo>
                  <a:pt x="267736" y="346918"/>
                </a:lnTo>
                <a:lnTo>
                  <a:pt x="263141" y="354551"/>
                </a:lnTo>
                <a:lnTo>
                  <a:pt x="257538" y="362181"/>
                </a:lnTo>
                <a:lnTo>
                  <a:pt x="251262" y="369807"/>
                </a:lnTo>
                <a:lnTo>
                  <a:pt x="244539" y="377431"/>
                </a:lnTo>
                <a:lnTo>
                  <a:pt x="230295" y="392676"/>
                </a:lnTo>
                <a:lnTo>
                  <a:pt x="222940" y="400297"/>
                </a:lnTo>
                <a:lnTo>
                  <a:pt x="212957" y="407918"/>
                </a:lnTo>
                <a:lnTo>
                  <a:pt x="201222" y="415538"/>
                </a:lnTo>
                <a:lnTo>
                  <a:pt x="188319" y="423159"/>
                </a:lnTo>
                <a:lnTo>
                  <a:pt x="174636" y="429509"/>
                </a:lnTo>
                <a:lnTo>
                  <a:pt x="160435" y="435013"/>
                </a:lnTo>
                <a:lnTo>
                  <a:pt x="145887" y="439952"/>
                </a:lnTo>
                <a:lnTo>
                  <a:pt x="134918" y="443244"/>
                </a:lnTo>
                <a:lnTo>
                  <a:pt x="126336" y="445439"/>
                </a:lnTo>
                <a:lnTo>
                  <a:pt x="119345" y="446903"/>
                </a:lnTo>
                <a:lnTo>
                  <a:pt x="112144" y="447878"/>
                </a:lnTo>
                <a:lnTo>
                  <a:pt x="104803" y="448529"/>
                </a:lnTo>
                <a:lnTo>
                  <a:pt x="91143" y="449251"/>
                </a:lnTo>
                <a:lnTo>
                  <a:pt x="80839" y="449572"/>
                </a:lnTo>
                <a:lnTo>
                  <a:pt x="73773" y="448388"/>
                </a:lnTo>
                <a:lnTo>
                  <a:pt x="65252" y="446329"/>
                </a:lnTo>
                <a:lnTo>
                  <a:pt x="55762" y="443685"/>
                </a:lnTo>
                <a:lnTo>
                  <a:pt x="46895" y="441923"/>
                </a:lnTo>
                <a:lnTo>
                  <a:pt x="38444" y="440749"/>
                </a:lnTo>
                <a:lnTo>
                  <a:pt x="30270" y="439966"/>
                </a:lnTo>
                <a:lnTo>
                  <a:pt x="24821" y="438174"/>
                </a:lnTo>
                <a:lnTo>
                  <a:pt x="21187" y="435709"/>
                </a:lnTo>
                <a:lnTo>
                  <a:pt x="18766" y="432796"/>
                </a:lnTo>
                <a:lnTo>
                  <a:pt x="15881" y="430854"/>
                </a:lnTo>
                <a:lnTo>
                  <a:pt x="7023" y="428120"/>
                </a:lnTo>
                <a:lnTo>
                  <a:pt x="4506" y="427481"/>
                </a:lnTo>
                <a:lnTo>
                  <a:pt x="0" y="427197"/>
                </a:lnTo>
                <a:lnTo>
                  <a:pt x="2492" y="4269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0"/>
          <p:cNvSpPr/>
          <p:nvPr/>
        </p:nvSpPr>
        <p:spPr>
          <a:xfrm>
            <a:off x="4870219" y="3543300"/>
            <a:ext cx="319002" cy="507905"/>
          </a:xfrm>
          <a:custGeom>
            <a:avLst/>
            <a:gdLst/>
            <a:ahLst/>
            <a:cxnLst/>
            <a:rect l="0" t="0" r="0" b="0"/>
            <a:pathLst>
              <a:path w="319002" h="507905">
                <a:moveTo>
                  <a:pt x="273281" y="0"/>
                </a:moveTo>
                <a:lnTo>
                  <a:pt x="261145" y="0"/>
                </a:lnTo>
                <a:lnTo>
                  <a:pt x="253760" y="2540"/>
                </a:lnTo>
                <a:lnTo>
                  <a:pt x="245027" y="6773"/>
                </a:lnTo>
                <a:lnTo>
                  <a:pt x="235395" y="12135"/>
                </a:lnTo>
                <a:lnTo>
                  <a:pt x="227703" y="15710"/>
                </a:lnTo>
                <a:lnTo>
                  <a:pt x="221306" y="18093"/>
                </a:lnTo>
                <a:lnTo>
                  <a:pt x="215770" y="19682"/>
                </a:lnTo>
                <a:lnTo>
                  <a:pt x="209541" y="22011"/>
                </a:lnTo>
                <a:lnTo>
                  <a:pt x="202847" y="24834"/>
                </a:lnTo>
                <a:lnTo>
                  <a:pt x="195845" y="27986"/>
                </a:lnTo>
                <a:lnTo>
                  <a:pt x="188637" y="32627"/>
                </a:lnTo>
                <a:lnTo>
                  <a:pt x="181292" y="38261"/>
                </a:lnTo>
                <a:lnTo>
                  <a:pt x="173854" y="44558"/>
                </a:lnTo>
                <a:lnTo>
                  <a:pt x="152044" y="61713"/>
                </a:lnTo>
                <a:lnTo>
                  <a:pt x="139117" y="71622"/>
                </a:lnTo>
                <a:lnTo>
                  <a:pt x="125418" y="84578"/>
                </a:lnTo>
                <a:lnTo>
                  <a:pt x="111206" y="99565"/>
                </a:lnTo>
                <a:lnTo>
                  <a:pt x="96651" y="115906"/>
                </a:lnTo>
                <a:lnTo>
                  <a:pt x="83137" y="133151"/>
                </a:lnTo>
                <a:lnTo>
                  <a:pt x="70318" y="150997"/>
                </a:lnTo>
                <a:lnTo>
                  <a:pt x="57962" y="169245"/>
                </a:lnTo>
                <a:lnTo>
                  <a:pt x="48455" y="185220"/>
                </a:lnTo>
                <a:lnTo>
                  <a:pt x="40847" y="199680"/>
                </a:lnTo>
                <a:lnTo>
                  <a:pt x="34505" y="213130"/>
                </a:lnTo>
                <a:lnTo>
                  <a:pt x="30277" y="225906"/>
                </a:lnTo>
                <a:lnTo>
                  <a:pt x="27458" y="238234"/>
                </a:lnTo>
                <a:lnTo>
                  <a:pt x="25579" y="250262"/>
                </a:lnTo>
                <a:lnTo>
                  <a:pt x="21786" y="265901"/>
                </a:lnTo>
                <a:lnTo>
                  <a:pt x="16717" y="283947"/>
                </a:lnTo>
                <a:lnTo>
                  <a:pt x="10798" y="303598"/>
                </a:lnTo>
                <a:lnTo>
                  <a:pt x="6853" y="320509"/>
                </a:lnTo>
                <a:lnTo>
                  <a:pt x="4222" y="335592"/>
                </a:lnTo>
                <a:lnTo>
                  <a:pt x="2468" y="349458"/>
                </a:lnTo>
                <a:lnTo>
                  <a:pt x="1299" y="361242"/>
                </a:lnTo>
                <a:lnTo>
                  <a:pt x="519" y="371638"/>
                </a:lnTo>
                <a:lnTo>
                  <a:pt x="0" y="381108"/>
                </a:lnTo>
                <a:lnTo>
                  <a:pt x="923" y="389962"/>
                </a:lnTo>
                <a:lnTo>
                  <a:pt x="2809" y="398404"/>
                </a:lnTo>
                <a:lnTo>
                  <a:pt x="5336" y="406573"/>
                </a:lnTo>
                <a:lnTo>
                  <a:pt x="11531" y="429195"/>
                </a:lnTo>
                <a:lnTo>
                  <a:pt x="14961" y="442340"/>
                </a:lnTo>
                <a:lnTo>
                  <a:pt x="17248" y="452373"/>
                </a:lnTo>
                <a:lnTo>
                  <a:pt x="19788" y="466908"/>
                </a:lnTo>
                <a:lnTo>
                  <a:pt x="24304" y="477601"/>
                </a:lnTo>
                <a:lnTo>
                  <a:pt x="27286" y="482231"/>
                </a:lnTo>
                <a:lnTo>
                  <a:pt x="31814" y="486587"/>
                </a:lnTo>
                <a:lnTo>
                  <a:pt x="37373" y="490761"/>
                </a:lnTo>
                <a:lnTo>
                  <a:pt x="43619" y="494814"/>
                </a:lnTo>
                <a:lnTo>
                  <a:pt x="50323" y="498786"/>
                </a:lnTo>
                <a:lnTo>
                  <a:pt x="57332" y="502704"/>
                </a:lnTo>
                <a:lnTo>
                  <a:pt x="64545" y="506586"/>
                </a:lnTo>
                <a:lnTo>
                  <a:pt x="71893" y="507904"/>
                </a:lnTo>
                <a:lnTo>
                  <a:pt x="79333" y="507512"/>
                </a:lnTo>
                <a:lnTo>
                  <a:pt x="86832" y="505981"/>
                </a:lnTo>
                <a:lnTo>
                  <a:pt x="94371" y="504961"/>
                </a:lnTo>
                <a:lnTo>
                  <a:pt x="101938" y="504280"/>
                </a:lnTo>
                <a:lnTo>
                  <a:pt x="109522" y="503826"/>
                </a:lnTo>
                <a:lnTo>
                  <a:pt x="115848" y="502254"/>
                </a:lnTo>
                <a:lnTo>
                  <a:pt x="121336" y="499936"/>
                </a:lnTo>
                <a:lnTo>
                  <a:pt x="126264" y="497120"/>
                </a:lnTo>
                <a:lnTo>
                  <a:pt x="134630" y="493973"/>
                </a:lnTo>
                <a:lnTo>
                  <a:pt x="145287" y="490606"/>
                </a:lnTo>
                <a:lnTo>
                  <a:pt x="157471" y="487090"/>
                </a:lnTo>
                <a:lnTo>
                  <a:pt x="168134" y="482207"/>
                </a:lnTo>
                <a:lnTo>
                  <a:pt x="177783" y="476411"/>
                </a:lnTo>
                <a:lnTo>
                  <a:pt x="186756" y="470007"/>
                </a:lnTo>
                <a:lnTo>
                  <a:pt x="195277" y="464468"/>
                </a:lnTo>
                <a:lnTo>
                  <a:pt x="203498" y="459505"/>
                </a:lnTo>
                <a:lnTo>
                  <a:pt x="211519" y="454926"/>
                </a:lnTo>
                <a:lnTo>
                  <a:pt x="227204" y="446453"/>
                </a:lnTo>
                <a:lnTo>
                  <a:pt x="257970" y="430664"/>
                </a:lnTo>
                <a:lnTo>
                  <a:pt x="264344" y="425539"/>
                </a:lnTo>
                <a:lnTo>
                  <a:pt x="269863" y="419583"/>
                </a:lnTo>
                <a:lnTo>
                  <a:pt x="274812" y="413072"/>
                </a:lnTo>
                <a:lnTo>
                  <a:pt x="280652" y="407461"/>
                </a:lnTo>
                <a:lnTo>
                  <a:pt x="287085" y="402450"/>
                </a:lnTo>
                <a:lnTo>
                  <a:pt x="293913" y="397840"/>
                </a:lnTo>
                <a:lnTo>
                  <a:pt x="299736" y="393496"/>
                </a:lnTo>
                <a:lnTo>
                  <a:pt x="309591" y="385284"/>
                </a:lnTo>
                <a:lnTo>
                  <a:pt x="319001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1"/>
          <p:cNvSpPr/>
          <p:nvPr/>
        </p:nvSpPr>
        <p:spPr>
          <a:xfrm>
            <a:off x="5445524" y="3532610"/>
            <a:ext cx="383777" cy="193570"/>
          </a:xfrm>
          <a:custGeom>
            <a:avLst/>
            <a:gdLst/>
            <a:ahLst/>
            <a:cxnLst/>
            <a:rect l="0" t="0" r="0" b="0"/>
            <a:pathLst>
              <a:path w="383777" h="193570">
                <a:moveTo>
                  <a:pt x="6585" y="193569"/>
                </a:moveTo>
                <a:lnTo>
                  <a:pt x="518" y="187502"/>
                </a:lnTo>
                <a:lnTo>
                  <a:pt x="0" y="184444"/>
                </a:lnTo>
                <a:lnTo>
                  <a:pt x="926" y="181136"/>
                </a:lnTo>
                <a:lnTo>
                  <a:pt x="2812" y="177661"/>
                </a:lnTo>
                <a:lnTo>
                  <a:pt x="4070" y="172803"/>
                </a:lnTo>
                <a:lnTo>
                  <a:pt x="4909" y="167026"/>
                </a:lnTo>
                <a:lnTo>
                  <a:pt x="5468" y="160633"/>
                </a:lnTo>
                <a:lnTo>
                  <a:pt x="7111" y="155102"/>
                </a:lnTo>
                <a:lnTo>
                  <a:pt x="9475" y="150145"/>
                </a:lnTo>
                <a:lnTo>
                  <a:pt x="12322" y="145570"/>
                </a:lnTo>
                <a:lnTo>
                  <a:pt x="18030" y="138709"/>
                </a:lnTo>
                <a:lnTo>
                  <a:pt x="25645" y="130326"/>
                </a:lnTo>
                <a:lnTo>
                  <a:pt x="42996" y="112121"/>
                </a:lnTo>
                <a:lnTo>
                  <a:pt x="115421" y="39041"/>
                </a:lnTo>
                <a:lnTo>
                  <a:pt x="123592" y="32130"/>
                </a:lnTo>
                <a:lnTo>
                  <a:pt x="131580" y="26253"/>
                </a:lnTo>
                <a:lnTo>
                  <a:pt x="139445" y="21065"/>
                </a:lnTo>
                <a:lnTo>
                  <a:pt x="145959" y="16337"/>
                </a:lnTo>
                <a:lnTo>
                  <a:pt x="151571" y="11915"/>
                </a:lnTo>
                <a:lnTo>
                  <a:pt x="156582" y="7696"/>
                </a:lnTo>
                <a:lnTo>
                  <a:pt x="165537" y="3009"/>
                </a:lnTo>
                <a:lnTo>
                  <a:pt x="173751" y="926"/>
                </a:lnTo>
                <a:lnTo>
                  <a:pt x="181635" y="0"/>
                </a:lnTo>
                <a:lnTo>
                  <a:pt x="184245" y="1023"/>
                </a:lnTo>
                <a:lnTo>
                  <a:pt x="185985" y="2975"/>
                </a:lnTo>
                <a:lnTo>
                  <a:pt x="187146" y="5546"/>
                </a:lnTo>
                <a:lnTo>
                  <a:pt x="187919" y="8531"/>
                </a:lnTo>
                <a:lnTo>
                  <a:pt x="188434" y="11790"/>
                </a:lnTo>
                <a:lnTo>
                  <a:pt x="188778" y="15233"/>
                </a:lnTo>
                <a:lnTo>
                  <a:pt x="189007" y="18799"/>
                </a:lnTo>
                <a:lnTo>
                  <a:pt x="189160" y="22445"/>
                </a:lnTo>
                <a:lnTo>
                  <a:pt x="189330" y="31155"/>
                </a:lnTo>
                <a:lnTo>
                  <a:pt x="189448" y="58650"/>
                </a:lnTo>
                <a:lnTo>
                  <a:pt x="188184" y="66793"/>
                </a:lnTo>
                <a:lnTo>
                  <a:pt x="186071" y="77302"/>
                </a:lnTo>
                <a:lnTo>
                  <a:pt x="183393" y="89387"/>
                </a:lnTo>
                <a:lnTo>
                  <a:pt x="181607" y="98715"/>
                </a:lnTo>
                <a:lnTo>
                  <a:pt x="180417" y="106203"/>
                </a:lnTo>
                <a:lnTo>
                  <a:pt x="179622" y="112465"/>
                </a:lnTo>
                <a:lnTo>
                  <a:pt x="179093" y="117910"/>
                </a:lnTo>
                <a:lnTo>
                  <a:pt x="178741" y="122810"/>
                </a:lnTo>
                <a:lnTo>
                  <a:pt x="178506" y="127346"/>
                </a:lnTo>
                <a:lnTo>
                  <a:pt x="178245" y="135774"/>
                </a:lnTo>
                <a:lnTo>
                  <a:pt x="178077" y="145464"/>
                </a:lnTo>
                <a:lnTo>
                  <a:pt x="181441" y="150176"/>
                </a:lnTo>
                <a:lnTo>
                  <a:pt x="187880" y="157481"/>
                </a:lnTo>
                <a:lnTo>
                  <a:pt x="195064" y="164815"/>
                </a:lnTo>
                <a:lnTo>
                  <a:pt x="198278" y="166779"/>
                </a:lnTo>
                <a:lnTo>
                  <a:pt x="205236" y="168963"/>
                </a:lnTo>
                <a:lnTo>
                  <a:pt x="208869" y="168275"/>
                </a:lnTo>
                <a:lnTo>
                  <a:pt x="220050" y="162509"/>
                </a:lnTo>
                <a:lnTo>
                  <a:pt x="227612" y="160715"/>
                </a:lnTo>
                <a:lnTo>
                  <a:pt x="238593" y="156531"/>
                </a:lnTo>
                <a:lnTo>
                  <a:pt x="245077" y="153637"/>
                </a:lnTo>
                <a:lnTo>
                  <a:pt x="250670" y="150438"/>
                </a:lnTo>
                <a:lnTo>
                  <a:pt x="255669" y="147035"/>
                </a:lnTo>
                <a:lnTo>
                  <a:pt x="260271" y="143497"/>
                </a:lnTo>
                <a:lnTo>
                  <a:pt x="264609" y="139867"/>
                </a:lnTo>
                <a:lnTo>
                  <a:pt x="268771" y="136178"/>
                </a:lnTo>
                <a:lnTo>
                  <a:pt x="276782" y="128692"/>
                </a:lnTo>
                <a:lnTo>
                  <a:pt x="284576" y="121132"/>
                </a:lnTo>
                <a:lnTo>
                  <a:pt x="289703" y="117338"/>
                </a:lnTo>
                <a:lnTo>
                  <a:pt x="295660" y="113539"/>
                </a:lnTo>
                <a:lnTo>
                  <a:pt x="302172" y="109735"/>
                </a:lnTo>
                <a:lnTo>
                  <a:pt x="307784" y="105930"/>
                </a:lnTo>
                <a:lnTo>
                  <a:pt x="312794" y="102123"/>
                </a:lnTo>
                <a:lnTo>
                  <a:pt x="317404" y="98316"/>
                </a:lnTo>
                <a:lnTo>
                  <a:pt x="323018" y="93237"/>
                </a:lnTo>
                <a:lnTo>
                  <a:pt x="336029" y="80820"/>
                </a:lnTo>
                <a:lnTo>
                  <a:pt x="367987" y="49297"/>
                </a:lnTo>
                <a:lnTo>
                  <a:pt x="370710" y="47857"/>
                </a:lnTo>
                <a:lnTo>
                  <a:pt x="373795" y="46898"/>
                </a:lnTo>
                <a:lnTo>
                  <a:pt x="383776" y="449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2"/>
          <p:cNvSpPr/>
          <p:nvPr/>
        </p:nvSpPr>
        <p:spPr>
          <a:xfrm>
            <a:off x="5417820" y="3886684"/>
            <a:ext cx="400051" cy="33806"/>
          </a:xfrm>
          <a:custGeom>
            <a:avLst/>
            <a:gdLst/>
            <a:ahLst/>
            <a:cxnLst/>
            <a:rect l="0" t="0" r="0" b="0"/>
            <a:pathLst>
              <a:path w="400051" h="33806">
                <a:moveTo>
                  <a:pt x="0" y="33805"/>
                </a:moveTo>
                <a:lnTo>
                  <a:pt x="43895" y="33805"/>
                </a:lnTo>
                <a:lnTo>
                  <a:pt x="52123" y="32535"/>
                </a:lnTo>
                <a:lnTo>
                  <a:pt x="61419" y="30419"/>
                </a:lnTo>
                <a:lnTo>
                  <a:pt x="71425" y="27738"/>
                </a:lnTo>
                <a:lnTo>
                  <a:pt x="80637" y="25950"/>
                </a:lnTo>
                <a:lnTo>
                  <a:pt x="89318" y="24759"/>
                </a:lnTo>
                <a:lnTo>
                  <a:pt x="97645" y="23964"/>
                </a:lnTo>
                <a:lnTo>
                  <a:pt x="109546" y="22165"/>
                </a:lnTo>
                <a:lnTo>
                  <a:pt x="139704" y="16778"/>
                </a:lnTo>
                <a:lnTo>
                  <a:pt x="152826" y="14834"/>
                </a:lnTo>
                <a:lnTo>
                  <a:pt x="164114" y="13538"/>
                </a:lnTo>
                <a:lnTo>
                  <a:pt x="174179" y="12674"/>
                </a:lnTo>
                <a:lnTo>
                  <a:pt x="184699" y="12098"/>
                </a:lnTo>
                <a:lnTo>
                  <a:pt x="206548" y="11457"/>
                </a:lnTo>
                <a:lnTo>
                  <a:pt x="216439" y="10017"/>
                </a:lnTo>
                <a:lnTo>
                  <a:pt x="225573" y="7787"/>
                </a:lnTo>
                <a:lnTo>
                  <a:pt x="234201" y="5029"/>
                </a:lnTo>
                <a:lnTo>
                  <a:pt x="246304" y="3191"/>
                </a:lnTo>
                <a:lnTo>
                  <a:pt x="260723" y="1966"/>
                </a:lnTo>
                <a:lnTo>
                  <a:pt x="276685" y="1149"/>
                </a:lnTo>
                <a:lnTo>
                  <a:pt x="307968" y="242"/>
                </a:lnTo>
                <a:lnTo>
                  <a:pt x="323422" y="0"/>
                </a:lnTo>
                <a:lnTo>
                  <a:pt x="336264" y="1108"/>
                </a:lnTo>
                <a:lnTo>
                  <a:pt x="347366" y="3117"/>
                </a:lnTo>
                <a:lnTo>
                  <a:pt x="357307" y="5727"/>
                </a:lnTo>
                <a:lnTo>
                  <a:pt x="365205" y="7466"/>
                </a:lnTo>
                <a:lnTo>
                  <a:pt x="371740" y="8626"/>
                </a:lnTo>
                <a:lnTo>
                  <a:pt x="383618" y="10258"/>
                </a:lnTo>
                <a:lnTo>
                  <a:pt x="400050" y="109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3"/>
          <p:cNvSpPr/>
          <p:nvPr/>
        </p:nvSpPr>
        <p:spPr>
          <a:xfrm>
            <a:off x="5406390" y="4025104"/>
            <a:ext cx="388620" cy="78267"/>
          </a:xfrm>
          <a:custGeom>
            <a:avLst/>
            <a:gdLst/>
            <a:ahLst/>
            <a:cxnLst/>
            <a:rect l="0" t="0" r="0" b="0"/>
            <a:pathLst>
              <a:path w="388620" h="78267">
                <a:moveTo>
                  <a:pt x="0" y="78266"/>
                </a:moveTo>
                <a:lnTo>
                  <a:pt x="0" y="72198"/>
                </a:lnTo>
                <a:lnTo>
                  <a:pt x="1269" y="69140"/>
                </a:lnTo>
                <a:lnTo>
                  <a:pt x="3386" y="65832"/>
                </a:lnTo>
                <a:lnTo>
                  <a:pt x="6067" y="62356"/>
                </a:lnTo>
                <a:lnTo>
                  <a:pt x="9125" y="58769"/>
                </a:lnTo>
                <a:lnTo>
                  <a:pt x="12433" y="55108"/>
                </a:lnTo>
                <a:lnTo>
                  <a:pt x="15908" y="51397"/>
                </a:lnTo>
                <a:lnTo>
                  <a:pt x="20765" y="48923"/>
                </a:lnTo>
                <a:lnTo>
                  <a:pt x="26544" y="47274"/>
                </a:lnTo>
                <a:lnTo>
                  <a:pt x="32936" y="46175"/>
                </a:lnTo>
                <a:lnTo>
                  <a:pt x="39737" y="44172"/>
                </a:lnTo>
                <a:lnTo>
                  <a:pt x="46811" y="41566"/>
                </a:lnTo>
                <a:lnTo>
                  <a:pt x="54067" y="38559"/>
                </a:lnTo>
                <a:lnTo>
                  <a:pt x="62714" y="35284"/>
                </a:lnTo>
                <a:lnTo>
                  <a:pt x="82483" y="28259"/>
                </a:lnTo>
                <a:lnTo>
                  <a:pt x="93088" y="25878"/>
                </a:lnTo>
                <a:lnTo>
                  <a:pt x="103969" y="24291"/>
                </a:lnTo>
                <a:lnTo>
                  <a:pt x="115032" y="23233"/>
                </a:lnTo>
                <a:lnTo>
                  <a:pt x="126218" y="21257"/>
                </a:lnTo>
                <a:lnTo>
                  <a:pt x="137485" y="18670"/>
                </a:lnTo>
                <a:lnTo>
                  <a:pt x="148806" y="15675"/>
                </a:lnTo>
                <a:lnTo>
                  <a:pt x="160164" y="13678"/>
                </a:lnTo>
                <a:lnTo>
                  <a:pt x="171546" y="12348"/>
                </a:lnTo>
                <a:lnTo>
                  <a:pt x="182944" y="11460"/>
                </a:lnTo>
                <a:lnTo>
                  <a:pt x="193082" y="9598"/>
                </a:lnTo>
                <a:lnTo>
                  <a:pt x="202381" y="7087"/>
                </a:lnTo>
                <a:lnTo>
                  <a:pt x="211121" y="4143"/>
                </a:lnTo>
                <a:lnTo>
                  <a:pt x="220757" y="2181"/>
                </a:lnTo>
                <a:lnTo>
                  <a:pt x="230991" y="872"/>
                </a:lnTo>
                <a:lnTo>
                  <a:pt x="241624" y="0"/>
                </a:lnTo>
                <a:lnTo>
                  <a:pt x="255062" y="689"/>
                </a:lnTo>
                <a:lnTo>
                  <a:pt x="270372" y="2417"/>
                </a:lnTo>
                <a:lnTo>
                  <a:pt x="286928" y="4840"/>
                </a:lnTo>
                <a:lnTo>
                  <a:pt x="299235" y="6455"/>
                </a:lnTo>
                <a:lnTo>
                  <a:pt x="308710" y="7532"/>
                </a:lnTo>
                <a:lnTo>
                  <a:pt x="316296" y="8250"/>
                </a:lnTo>
                <a:lnTo>
                  <a:pt x="323894" y="8728"/>
                </a:lnTo>
                <a:lnTo>
                  <a:pt x="339109" y="9260"/>
                </a:lnTo>
                <a:lnTo>
                  <a:pt x="345453" y="10672"/>
                </a:lnTo>
                <a:lnTo>
                  <a:pt x="350951" y="12883"/>
                </a:lnTo>
                <a:lnTo>
                  <a:pt x="362834" y="19489"/>
                </a:lnTo>
                <a:lnTo>
                  <a:pt x="365080" y="21301"/>
                </a:lnTo>
                <a:lnTo>
                  <a:pt x="367847" y="23779"/>
                </a:lnTo>
                <a:lnTo>
                  <a:pt x="370961" y="26701"/>
                </a:lnTo>
                <a:lnTo>
                  <a:pt x="374307" y="28650"/>
                </a:lnTo>
                <a:lnTo>
                  <a:pt x="377808" y="29948"/>
                </a:lnTo>
                <a:lnTo>
                  <a:pt x="388619" y="325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4"/>
          <p:cNvSpPr/>
          <p:nvPr/>
        </p:nvSpPr>
        <p:spPr>
          <a:xfrm>
            <a:off x="5909309" y="3521635"/>
            <a:ext cx="319897" cy="490295"/>
          </a:xfrm>
          <a:custGeom>
            <a:avLst/>
            <a:gdLst/>
            <a:ahLst/>
            <a:cxnLst/>
            <a:rect l="0" t="0" r="0" b="0"/>
            <a:pathLst>
              <a:path w="319897" h="490295">
                <a:moveTo>
                  <a:pt x="22861" y="490294"/>
                </a:moveTo>
                <a:lnTo>
                  <a:pt x="16793" y="490294"/>
                </a:lnTo>
                <a:lnTo>
                  <a:pt x="15005" y="489024"/>
                </a:lnTo>
                <a:lnTo>
                  <a:pt x="13813" y="486908"/>
                </a:lnTo>
                <a:lnTo>
                  <a:pt x="12490" y="481169"/>
                </a:lnTo>
                <a:lnTo>
                  <a:pt x="11902" y="474386"/>
                </a:lnTo>
                <a:lnTo>
                  <a:pt x="13014" y="466988"/>
                </a:lnTo>
                <a:lnTo>
                  <a:pt x="15027" y="456977"/>
                </a:lnTo>
                <a:lnTo>
                  <a:pt x="17638" y="445223"/>
                </a:lnTo>
                <a:lnTo>
                  <a:pt x="20649" y="434847"/>
                </a:lnTo>
                <a:lnTo>
                  <a:pt x="23926" y="425389"/>
                </a:lnTo>
                <a:lnTo>
                  <a:pt x="27380" y="416544"/>
                </a:lnTo>
                <a:lnTo>
                  <a:pt x="30954" y="408108"/>
                </a:lnTo>
                <a:lnTo>
                  <a:pt x="38311" y="391961"/>
                </a:lnTo>
                <a:lnTo>
                  <a:pt x="43321" y="379018"/>
                </a:lnTo>
                <a:lnTo>
                  <a:pt x="55661" y="344318"/>
                </a:lnTo>
                <a:lnTo>
                  <a:pt x="62507" y="328207"/>
                </a:lnTo>
                <a:lnTo>
                  <a:pt x="69612" y="313656"/>
                </a:lnTo>
                <a:lnTo>
                  <a:pt x="76888" y="300146"/>
                </a:lnTo>
                <a:lnTo>
                  <a:pt x="83009" y="287329"/>
                </a:lnTo>
                <a:lnTo>
                  <a:pt x="88360" y="274974"/>
                </a:lnTo>
                <a:lnTo>
                  <a:pt x="93197" y="262927"/>
                </a:lnTo>
                <a:lnTo>
                  <a:pt x="101957" y="239382"/>
                </a:lnTo>
                <a:lnTo>
                  <a:pt x="106072" y="227770"/>
                </a:lnTo>
                <a:lnTo>
                  <a:pt x="110085" y="214948"/>
                </a:lnTo>
                <a:lnTo>
                  <a:pt x="125650" y="161256"/>
                </a:lnTo>
                <a:lnTo>
                  <a:pt x="129487" y="149015"/>
                </a:lnTo>
                <a:lnTo>
                  <a:pt x="133315" y="138315"/>
                </a:lnTo>
                <a:lnTo>
                  <a:pt x="137137" y="128642"/>
                </a:lnTo>
                <a:lnTo>
                  <a:pt x="146040" y="107310"/>
                </a:lnTo>
                <a:lnTo>
                  <a:pt x="158463" y="76663"/>
                </a:lnTo>
                <a:lnTo>
                  <a:pt x="164062" y="64680"/>
                </a:lnTo>
                <a:lnTo>
                  <a:pt x="169065" y="55421"/>
                </a:lnTo>
                <a:lnTo>
                  <a:pt x="178010" y="41747"/>
                </a:lnTo>
                <a:lnTo>
                  <a:pt x="186219" y="31437"/>
                </a:lnTo>
                <a:lnTo>
                  <a:pt x="194101" y="19234"/>
                </a:lnTo>
                <a:lnTo>
                  <a:pt x="203442" y="2840"/>
                </a:lnTo>
                <a:lnTo>
                  <a:pt x="205478" y="1495"/>
                </a:lnTo>
                <a:lnTo>
                  <a:pt x="211127" y="0"/>
                </a:lnTo>
                <a:lnTo>
                  <a:pt x="213142" y="872"/>
                </a:lnTo>
                <a:lnTo>
                  <a:pt x="214485" y="2723"/>
                </a:lnTo>
                <a:lnTo>
                  <a:pt x="215977" y="8166"/>
                </a:lnTo>
                <a:lnTo>
                  <a:pt x="216640" y="14818"/>
                </a:lnTo>
                <a:lnTo>
                  <a:pt x="218087" y="18371"/>
                </a:lnTo>
                <a:lnTo>
                  <a:pt x="224921" y="29437"/>
                </a:lnTo>
                <a:lnTo>
                  <a:pt x="226965" y="36972"/>
                </a:lnTo>
                <a:lnTo>
                  <a:pt x="227874" y="47942"/>
                </a:lnTo>
                <a:lnTo>
                  <a:pt x="228116" y="54423"/>
                </a:lnTo>
                <a:lnTo>
                  <a:pt x="231772" y="68397"/>
                </a:lnTo>
                <a:lnTo>
                  <a:pt x="236360" y="83074"/>
                </a:lnTo>
                <a:lnTo>
                  <a:pt x="238399" y="98064"/>
                </a:lnTo>
                <a:lnTo>
                  <a:pt x="240213" y="108158"/>
                </a:lnTo>
                <a:lnTo>
                  <a:pt x="242692" y="119967"/>
                </a:lnTo>
                <a:lnTo>
                  <a:pt x="245615" y="132919"/>
                </a:lnTo>
                <a:lnTo>
                  <a:pt x="247564" y="144094"/>
                </a:lnTo>
                <a:lnTo>
                  <a:pt x="248862" y="154084"/>
                </a:lnTo>
                <a:lnTo>
                  <a:pt x="249728" y="163285"/>
                </a:lnTo>
                <a:lnTo>
                  <a:pt x="251576" y="173228"/>
                </a:lnTo>
                <a:lnTo>
                  <a:pt x="254077" y="183667"/>
                </a:lnTo>
                <a:lnTo>
                  <a:pt x="257015" y="194436"/>
                </a:lnTo>
                <a:lnTo>
                  <a:pt x="260244" y="204155"/>
                </a:lnTo>
                <a:lnTo>
                  <a:pt x="263666" y="213175"/>
                </a:lnTo>
                <a:lnTo>
                  <a:pt x="267217" y="221728"/>
                </a:lnTo>
                <a:lnTo>
                  <a:pt x="269585" y="229970"/>
                </a:lnTo>
                <a:lnTo>
                  <a:pt x="271164" y="238005"/>
                </a:lnTo>
                <a:lnTo>
                  <a:pt x="272216" y="245902"/>
                </a:lnTo>
                <a:lnTo>
                  <a:pt x="276772" y="271609"/>
                </a:lnTo>
                <a:lnTo>
                  <a:pt x="279765" y="287354"/>
                </a:lnTo>
                <a:lnTo>
                  <a:pt x="281760" y="300391"/>
                </a:lnTo>
                <a:lnTo>
                  <a:pt x="283090" y="311622"/>
                </a:lnTo>
                <a:lnTo>
                  <a:pt x="283977" y="321650"/>
                </a:lnTo>
                <a:lnTo>
                  <a:pt x="285838" y="330874"/>
                </a:lnTo>
                <a:lnTo>
                  <a:pt x="288349" y="339564"/>
                </a:lnTo>
                <a:lnTo>
                  <a:pt x="291292" y="347898"/>
                </a:lnTo>
                <a:lnTo>
                  <a:pt x="294525" y="355993"/>
                </a:lnTo>
                <a:lnTo>
                  <a:pt x="297951" y="363930"/>
                </a:lnTo>
                <a:lnTo>
                  <a:pt x="301504" y="371762"/>
                </a:lnTo>
                <a:lnTo>
                  <a:pt x="303873" y="379523"/>
                </a:lnTo>
                <a:lnTo>
                  <a:pt x="305452" y="387237"/>
                </a:lnTo>
                <a:lnTo>
                  <a:pt x="307207" y="401311"/>
                </a:lnTo>
                <a:lnTo>
                  <a:pt x="307987" y="411800"/>
                </a:lnTo>
                <a:lnTo>
                  <a:pt x="311720" y="424081"/>
                </a:lnTo>
                <a:lnTo>
                  <a:pt x="316342" y="436736"/>
                </a:lnTo>
                <a:lnTo>
                  <a:pt x="318944" y="451001"/>
                </a:lnTo>
                <a:lnTo>
                  <a:pt x="319716" y="463271"/>
                </a:lnTo>
                <a:lnTo>
                  <a:pt x="319896" y="471087"/>
                </a:lnTo>
                <a:lnTo>
                  <a:pt x="318674" y="473680"/>
                </a:lnTo>
                <a:lnTo>
                  <a:pt x="316590" y="475408"/>
                </a:lnTo>
                <a:lnTo>
                  <a:pt x="313930" y="476560"/>
                </a:lnTo>
                <a:lnTo>
                  <a:pt x="307588" y="477840"/>
                </a:lnTo>
                <a:lnTo>
                  <a:pt x="300536" y="478409"/>
                </a:lnTo>
                <a:lnTo>
                  <a:pt x="293168" y="478662"/>
                </a:lnTo>
                <a:lnTo>
                  <a:pt x="288156" y="477460"/>
                </a:lnTo>
                <a:lnTo>
                  <a:pt x="282274" y="475388"/>
                </a:lnTo>
                <a:lnTo>
                  <a:pt x="275813" y="472737"/>
                </a:lnTo>
                <a:lnTo>
                  <a:pt x="270235" y="470969"/>
                </a:lnTo>
                <a:lnTo>
                  <a:pt x="260652" y="469005"/>
                </a:lnTo>
                <a:lnTo>
                  <a:pt x="252507" y="468482"/>
                </a:lnTo>
                <a:lnTo>
                  <a:pt x="229913" y="467900"/>
                </a:lnTo>
                <a:lnTo>
                  <a:pt x="146823" y="467452"/>
                </a:lnTo>
                <a:lnTo>
                  <a:pt x="12229" y="467435"/>
                </a:lnTo>
                <a:lnTo>
                  <a:pt x="0" y="4788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75"/>
          <p:cNvSpPr/>
          <p:nvPr/>
        </p:nvSpPr>
        <p:spPr>
          <a:xfrm>
            <a:off x="6400800" y="3611879"/>
            <a:ext cx="80010" cy="365761"/>
          </a:xfrm>
          <a:custGeom>
            <a:avLst/>
            <a:gdLst/>
            <a:ahLst/>
            <a:cxnLst/>
            <a:rect l="0" t="0" r="0" b="0"/>
            <a:pathLst>
              <a:path w="80010" h="36576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841" y="25751"/>
                </a:lnTo>
                <a:lnTo>
                  <a:pt x="11640" y="31137"/>
                </a:lnTo>
                <a:lnTo>
                  <a:pt x="14110" y="37268"/>
                </a:lnTo>
                <a:lnTo>
                  <a:pt x="17026" y="43896"/>
                </a:lnTo>
                <a:lnTo>
                  <a:pt x="23654" y="58033"/>
                </a:lnTo>
                <a:lnTo>
                  <a:pt x="27199" y="65359"/>
                </a:lnTo>
                <a:lnTo>
                  <a:pt x="29562" y="74052"/>
                </a:lnTo>
                <a:lnTo>
                  <a:pt x="31138" y="83658"/>
                </a:lnTo>
                <a:lnTo>
                  <a:pt x="32189" y="93873"/>
                </a:lnTo>
                <a:lnTo>
                  <a:pt x="34159" y="103222"/>
                </a:lnTo>
                <a:lnTo>
                  <a:pt x="36742" y="111995"/>
                </a:lnTo>
                <a:lnTo>
                  <a:pt x="39735" y="120383"/>
                </a:lnTo>
                <a:lnTo>
                  <a:pt x="41730" y="128516"/>
                </a:lnTo>
                <a:lnTo>
                  <a:pt x="43060" y="136477"/>
                </a:lnTo>
                <a:lnTo>
                  <a:pt x="43946" y="144325"/>
                </a:lnTo>
                <a:lnTo>
                  <a:pt x="45807" y="153367"/>
                </a:lnTo>
                <a:lnTo>
                  <a:pt x="48318" y="163205"/>
                </a:lnTo>
                <a:lnTo>
                  <a:pt x="51262" y="173573"/>
                </a:lnTo>
                <a:lnTo>
                  <a:pt x="53225" y="183026"/>
                </a:lnTo>
                <a:lnTo>
                  <a:pt x="54533" y="191867"/>
                </a:lnTo>
                <a:lnTo>
                  <a:pt x="55405" y="200302"/>
                </a:lnTo>
                <a:lnTo>
                  <a:pt x="57257" y="208465"/>
                </a:lnTo>
                <a:lnTo>
                  <a:pt x="59761" y="216447"/>
                </a:lnTo>
                <a:lnTo>
                  <a:pt x="62700" y="224308"/>
                </a:lnTo>
                <a:lnTo>
                  <a:pt x="64660" y="232089"/>
                </a:lnTo>
                <a:lnTo>
                  <a:pt x="65967" y="239816"/>
                </a:lnTo>
                <a:lnTo>
                  <a:pt x="66837" y="247507"/>
                </a:lnTo>
                <a:lnTo>
                  <a:pt x="67418" y="255175"/>
                </a:lnTo>
                <a:lnTo>
                  <a:pt x="67805" y="262827"/>
                </a:lnTo>
                <a:lnTo>
                  <a:pt x="68063" y="270468"/>
                </a:lnTo>
                <a:lnTo>
                  <a:pt x="69505" y="278102"/>
                </a:lnTo>
                <a:lnTo>
                  <a:pt x="71737" y="285731"/>
                </a:lnTo>
                <a:lnTo>
                  <a:pt x="74494" y="293358"/>
                </a:lnTo>
                <a:lnTo>
                  <a:pt x="76333" y="303522"/>
                </a:lnTo>
                <a:lnTo>
                  <a:pt x="77558" y="315378"/>
                </a:lnTo>
                <a:lnTo>
                  <a:pt x="80009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6"/>
          <p:cNvSpPr/>
          <p:nvPr/>
        </p:nvSpPr>
        <p:spPr>
          <a:xfrm>
            <a:off x="6309359" y="3571452"/>
            <a:ext cx="330739" cy="440260"/>
          </a:xfrm>
          <a:custGeom>
            <a:avLst/>
            <a:gdLst/>
            <a:ahLst/>
            <a:cxnLst/>
            <a:rect l="0" t="0" r="0" b="0"/>
            <a:pathLst>
              <a:path w="330739" h="440260">
                <a:moveTo>
                  <a:pt x="0" y="74718"/>
                </a:moveTo>
                <a:lnTo>
                  <a:pt x="6069" y="62582"/>
                </a:lnTo>
                <a:lnTo>
                  <a:pt x="15909" y="48967"/>
                </a:lnTo>
                <a:lnTo>
                  <a:pt x="23157" y="40836"/>
                </a:lnTo>
                <a:lnTo>
                  <a:pt x="26868" y="36890"/>
                </a:lnTo>
                <a:lnTo>
                  <a:pt x="31882" y="32989"/>
                </a:lnTo>
                <a:lnTo>
                  <a:pt x="37765" y="29119"/>
                </a:lnTo>
                <a:lnTo>
                  <a:pt x="44227" y="25268"/>
                </a:lnTo>
                <a:lnTo>
                  <a:pt x="51075" y="21431"/>
                </a:lnTo>
                <a:lnTo>
                  <a:pt x="65456" y="13781"/>
                </a:lnTo>
                <a:lnTo>
                  <a:pt x="72848" y="11233"/>
                </a:lnTo>
                <a:lnTo>
                  <a:pt x="80315" y="9535"/>
                </a:lnTo>
                <a:lnTo>
                  <a:pt x="134822" y="741"/>
                </a:lnTo>
                <a:lnTo>
                  <a:pt x="149571" y="0"/>
                </a:lnTo>
                <a:lnTo>
                  <a:pt x="161944" y="776"/>
                </a:lnTo>
                <a:lnTo>
                  <a:pt x="172733" y="2563"/>
                </a:lnTo>
                <a:lnTo>
                  <a:pt x="183736" y="3754"/>
                </a:lnTo>
                <a:lnTo>
                  <a:pt x="194881" y="4549"/>
                </a:lnTo>
                <a:lnTo>
                  <a:pt x="206120" y="5078"/>
                </a:lnTo>
                <a:lnTo>
                  <a:pt x="217424" y="6702"/>
                </a:lnTo>
                <a:lnTo>
                  <a:pt x="228769" y="9053"/>
                </a:lnTo>
                <a:lnTo>
                  <a:pt x="240143" y="11892"/>
                </a:lnTo>
                <a:lnTo>
                  <a:pt x="250266" y="15053"/>
                </a:lnTo>
                <a:lnTo>
                  <a:pt x="259553" y="18431"/>
                </a:lnTo>
                <a:lnTo>
                  <a:pt x="268286" y="21953"/>
                </a:lnTo>
                <a:lnTo>
                  <a:pt x="276648" y="26841"/>
                </a:lnTo>
                <a:lnTo>
                  <a:pt x="284762" y="32640"/>
                </a:lnTo>
                <a:lnTo>
                  <a:pt x="292711" y="39046"/>
                </a:lnTo>
                <a:lnTo>
                  <a:pt x="299281" y="45857"/>
                </a:lnTo>
                <a:lnTo>
                  <a:pt x="304931" y="52937"/>
                </a:lnTo>
                <a:lnTo>
                  <a:pt x="309967" y="60197"/>
                </a:lnTo>
                <a:lnTo>
                  <a:pt x="314595" y="67577"/>
                </a:lnTo>
                <a:lnTo>
                  <a:pt x="318950" y="75037"/>
                </a:lnTo>
                <a:lnTo>
                  <a:pt x="323124" y="82550"/>
                </a:lnTo>
                <a:lnTo>
                  <a:pt x="325906" y="91370"/>
                </a:lnTo>
                <a:lnTo>
                  <a:pt x="327761" y="101059"/>
                </a:lnTo>
                <a:lnTo>
                  <a:pt x="328997" y="111329"/>
                </a:lnTo>
                <a:lnTo>
                  <a:pt x="329822" y="124525"/>
                </a:lnTo>
                <a:lnTo>
                  <a:pt x="330738" y="156121"/>
                </a:lnTo>
                <a:lnTo>
                  <a:pt x="329713" y="170896"/>
                </a:lnTo>
                <a:lnTo>
                  <a:pt x="327759" y="184557"/>
                </a:lnTo>
                <a:lnTo>
                  <a:pt x="325185" y="197473"/>
                </a:lnTo>
                <a:lnTo>
                  <a:pt x="322201" y="209895"/>
                </a:lnTo>
                <a:lnTo>
                  <a:pt x="318941" y="221986"/>
                </a:lnTo>
                <a:lnTo>
                  <a:pt x="311932" y="245580"/>
                </a:lnTo>
                <a:lnTo>
                  <a:pt x="304583" y="268767"/>
                </a:lnTo>
                <a:lnTo>
                  <a:pt x="299575" y="280283"/>
                </a:lnTo>
                <a:lnTo>
                  <a:pt x="293697" y="291772"/>
                </a:lnTo>
                <a:lnTo>
                  <a:pt x="287239" y="303240"/>
                </a:lnTo>
                <a:lnTo>
                  <a:pt x="279122" y="315966"/>
                </a:lnTo>
                <a:lnTo>
                  <a:pt x="269902" y="329530"/>
                </a:lnTo>
                <a:lnTo>
                  <a:pt x="259944" y="343652"/>
                </a:lnTo>
                <a:lnTo>
                  <a:pt x="252037" y="355607"/>
                </a:lnTo>
                <a:lnTo>
                  <a:pt x="245495" y="366118"/>
                </a:lnTo>
                <a:lnTo>
                  <a:pt x="239863" y="375664"/>
                </a:lnTo>
                <a:lnTo>
                  <a:pt x="233569" y="384568"/>
                </a:lnTo>
                <a:lnTo>
                  <a:pt x="226833" y="393045"/>
                </a:lnTo>
                <a:lnTo>
                  <a:pt x="219802" y="401236"/>
                </a:lnTo>
                <a:lnTo>
                  <a:pt x="208604" y="413724"/>
                </a:lnTo>
                <a:lnTo>
                  <a:pt x="203839" y="418831"/>
                </a:lnTo>
                <a:lnTo>
                  <a:pt x="196853" y="423507"/>
                </a:lnTo>
                <a:lnTo>
                  <a:pt x="188385" y="427894"/>
                </a:lnTo>
                <a:lnTo>
                  <a:pt x="165623" y="437992"/>
                </a:lnTo>
                <a:lnTo>
                  <a:pt x="159124" y="439373"/>
                </a:lnTo>
                <a:lnTo>
                  <a:pt x="150671" y="440259"/>
                </a:lnTo>
                <a:lnTo>
                  <a:pt x="146129" y="436994"/>
                </a:lnTo>
                <a:lnTo>
                  <a:pt x="143139" y="434345"/>
                </a:lnTo>
                <a:lnTo>
                  <a:pt x="141146" y="431309"/>
                </a:lnTo>
                <a:lnTo>
                  <a:pt x="137161" y="417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7"/>
          <p:cNvSpPr/>
          <p:nvPr/>
        </p:nvSpPr>
        <p:spPr>
          <a:xfrm>
            <a:off x="6755130" y="3589020"/>
            <a:ext cx="331471" cy="262843"/>
          </a:xfrm>
          <a:custGeom>
            <a:avLst/>
            <a:gdLst/>
            <a:ahLst/>
            <a:cxnLst/>
            <a:rect l="0" t="0" r="0" b="0"/>
            <a:pathLst>
              <a:path w="331471" h="262843">
                <a:moveTo>
                  <a:pt x="0" y="0"/>
                </a:moveTo>
                <a:lnTo>
                  <a:pt x="6068" y="6067"/>
                </a:lnTo>
                <a:lnTo>
                  <a:pt x="7855" y="9125"/>
                </a:lnTo>
                <a:lnTo>
                  <a:pt x="9841" y="15909"/>
                </a:lnTo>
                <a:lnTo>
                  <a:pt x="10370" y="22035"/>
                </a:lnTo>
                <a:lnTo>
                  <a:pt x="10723" y="29930"/>
                </a:lnTo>
                <a:lnTo>
                  <a:pt x="11115" y="48862"/>
                </a:lnTo>
                <a:lnTo>
                  <a:pt x="11290" y="69976"/>
                </a:lnTo>
                <a:lnTo>
                  <a:pt x="10067" y="83481"/>
                </a:lnTo>
                <a:lnTo>
                  <a:pt x="7981" y="98833"/>
                </a:lnTo>
                <a:lnTo>
                  <a:pt x="5320" y="115419"/>
                </a:lnTo>
                <a:lnTo>
                  <a:pt x="3547" y="129016"/>
                </a:lnTo>
                <a:lnTo>
                  <a:pt x="2365" y="140620"/>
                </a:lnTo>
                <a:lnTo>
                  <a:pt x="1051" y="159018"/>
                </a:lnTo>
                <a:lnTo>
                  <a:pt x="467" y="171427"/>
                </a:lnTo>
                <a:lnTo>
                  <a:pt x="208" y="184563"/>
                </a:lnTo>
                <a:lnTo>
                  <a:pt x="139" y="191622"/>
                </a:lnTo>
                <a:lnTo>
                  <a:pt x="1362" y="197598"/>
                </a:lnTo>
                <a:lnTo>
                  <a:pt x="3448" y="202852"/>
                </a:lnTo>
                <a:lnTo>
                  <a:pt x="6109" y="207624"/>
                </a:lnTo>
                <a:lnTo>
                  <a:pt x="7882" y="213346"/>
                </a:lnTo>
                <a:lnTo>
                  <a:pt x="9064" y="219701"/>
                </a:lnTo>
                <a:lnTo>
                  <a:pt x="9853" y="226477"/>
                </a:lnTo>
                <a:lnTo>
                  <a:pt x="11649" y="232264"/>
                </a:lnTo>
                <a:lnTo>
                  <a:pt x="14115" y="237393"/>
                </a:lnTo>
                <a:lnTo>
                  <a:pt x="17030" y="242081"/>
                </a:lnTo>
                <a:lnTo>
                  <a:pt x="20244" y="245207"/>
                </a:lnTo>
                <a:lnTo>
                  <a:pt x="23656" y="247291"/>
                </a:lnTo>
                <a:lnTo>
                  <a:pt x="27200" y="248681"/>
                </a:lnTo>
                <a:lnTo>
                  <a:pt x="29563" y="250877"/>
                </a:lnTo>
                <a:lnTo>
                  <a:pt x="31139" y="253611"/>
                </a:lnTo>
                <a:lnTo>
                  <a:pt x="32189" y="256704"/>
                </a:lnTo>
                <a:lnTo>
                  <a:pt x="34159" y="258766"/>
                </a:lnTo>
                <a:lnTo>
                  <a:pt x="36743" y="260140"/>
                </a:lnTo>
                <a:lnTo>
                  <a:pt x="43000" y="261667"/>
                </a:lnTo>
                <a:lnTo>
                  <a:pt x="50014" y="262346"/>
                </a:lnTo>
                <a:lnTo>
                  <a:pt x="57365" y="262648"/>
                </a:lnTo>
                <a:lnTo>
                  <a:pt x="66135" y="262782"/>
                </a:lnTo>
                <a:lnTo>
                  <a:pt x="78500" y="262842"/>
                </a:lnTo>
                <a:lnTo>
                  <a:pt x="84083" y="261587"/>
                </a:lnTo>
                <a:lnTo>
                  <a:pt x="93673" y="256808"/>
                </a:lnTo>
                <a:lnTo>
                  <a:pt x="105555" y="250449"/>
                </a:lnTo>
                <a:lnTo>
                  <a:pt x="112281" y="246976"/>
                </a:lnTo>
                <a:lnTo>
                  <a:pt x="119303" y="244661"/>
                </a:lnTo>
                <a:lnTo>
                  <a:pt x="126525" y="243117"/>
                </a:lnTo>
                <a:lnTo>
                  <a:pt x="133881" y="242088"/>
                </a:lnTo>
                <a:lnTo>
                  <a:pt x="143864" y="237592"/>
                </a:lnTo>
                <a:lnTo>
                  <a:pt x="155599" y="230784"/>
                </a:lnTo>
                <a:lnTo>
                  <a:pt x="168502" y="222436"/>
                </a:lnTo>
                <a:lnTo>
                  <a:pt x="185995" y="214330"/>
                </a:lnTo>
                <a:lnTo>
                  <a:pt x="206547" y="206387"/>
                </a:lnTo>
                <a:lnTo>
                  <a:pt x="229137" y="198551"/>
                </a:lnTo>
                <a:lnTo>
                  <a:pt x="245469" y="192057"/>
                </a:lnTo>
                <a:lnTo>
                  <a:pt x="257625" y="186458"/>
                </a:lnTo>
                <a:lnTo>
                  <a:pt x="278330" y="175580"/>
                </a:lnTo>
                <a:lnTo>
                  <a:pt x="331470" y="1485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8"/>
          <p:cNvSpPr/>
          <p:nvPr/>
        </p:nvSpPr>
        <p:spPr>
          <a:xfrm>
            <a:off x="6697980" y="3623309"/>
            <a:ext cx="228601" cy="125731"/>
          </a:xfrm>
          <a:custGeom>
            <a:avLst/>
            <a:gdLst/>
            <a:ahLst/>
            <a:cxnLst/>
            <a:rect l="0" t="0" r="0" b="0"/>
            <a:pathLst>
              <a:path w="228601" h="125731">
                <a:moveTo>
                  <a:pt x="0" y="125730"/>
                </a:moveTo>
                <a:lnTo>
                  <a:pt x="0" y="113595"/>
                </a:lnTo>
                <a:lnTo>
                  <a:pt x="1270" y="108750"/>
                </a:lnTo>
                <a:lnTo>
                  <a:pt x="3386" y="104250"/>
                </a:lnTo>
                <a:lnTo>
                  <a:pt x="6068" y="99980"/>
                </a:lnTo>
                <a:lnTo>
                  <a:pt x="10395" y="97134"/>
                </a:lnTo>
                <a:lnTo>
                  <a:pt x="15820" y="95236"/>
                </a:lnTo>
                <a:lnTo>
                  <a:pt x="21976" y="93971"/>
                </a:lnTo>
                <a:lnTo>
                  <a:pt x="28621" y="91857"/>
                </a:lnTo>
                <a:lnTo>
                  <a:pt x="35591" y="89178"/>
                </a:lnTo>
                <a:lnTo>
                  <a:pt x="42777" y="86122"/>
                </a:lnTo>
                <a:lnTo>
                  <a:pt x="71082" y="72567"/>
                </a:lnTo>
                <a:lnTo>
                  <a:pt x="154349" y="31383"/>
                </a:lnTo>
                <a:lnTo>
                  <a:pt x="161319" y="27272"/>
                </a:lnTo>
                <a:lnTo>
                  <a:pt x="167236" y="23262"/>
                </a:lnTo>
                <a:lnTo>
                  <a:pt x="172451" y="19318"/>
                </a:lnTo>
                <a:lnTo>
                  <a:pt x="178467" y="16688"/>
                </a:lnTo>
                <a:lnTo>
                  <a:pt x="185018" y="14936"/>
                </a:lnTo>
                <a:lnTo>
                  <a:pt x="191925" y="13767"/>
                </a:lnTo>
                <a:lnTo>
                  <a:pt x="197799" y="11719"/>
                </a:lnTo>
                <a:lnTo>
                  <a:pt x="202987" y="9082"/>
                </a:lnTo>
                <a:lnTo>
                  <a:pt x="212967" y="2692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9"/>
          <p:cNvSpPr/>
          <p:nvPr/>
        </p:nvSpPr>
        <p:spPr>
          <a:xfrm>
            <a:off x="6663690" y="3282207"/>
            <a:ext cx="754380" cy="558026"/>
          </a:xfrm>
          <a:custGeom>
            <a:avLst/>
            <a:gdLst/>
            <a:ahLst/>
            <a:cxnLst/>
            <a:rect l="0" t="0" r="0" b="0"/>
            <a:pathLst>
              <a:path w="754380" h="558026">
                <a:moveTo>
                  <a:pt x="0" y="329672"/>
                </a:moveTo>
                <a:lnTo>
                  <a:pt x="0" y="317537"/>
                </a:lnTo>
                <a:lnTo>
                  <a:pt x="1270" y="312692"/>
                </a:lnTo>
                <a:lnTo>
                  <a:pt x="6068" y="303922"/>
                </a:lnTo>
                <a:lnTo>
                  <a:pt x="20765" y="286674"/>
                </a:lnTo>
                <a:lnTo>
                  <a:pt x="32936" y="274156"/>
                </a:lnTo>
                <a:lnTo>
                  <a:pt x="54068" y="258895"/>
                </a:lnTo>
                <a:lnTo>
                  <a:pt x="76415" y="246330"/>
                </a:lnTo>
                <a:lnTo>
                  <a:pt x="111260" y="228496"/>
                </a:lnTo>
                <a:lnTo>
                  <a:pt x="149355" y="211045"/>
                </a:lnTo>
                <a:lnTo>
                  <a:pt x="171960" y="201058"/>
                </a:lnTo>
                <a:lnTo>
                  <a:pt x="189569" y="194399"/>
                </a:lnTo>
                <a:lnTo>
                  <a:pt x="203849" y="189960"/>
                </a:lnTo>
                <a:lnTo>
                  <a:pt x="226489" y="183758"/>
                </a:lnTo>
                <a:lnTo>
                  <a:pt x="245018" y="176768"/>
                </a:lnTo>
                <a:lnTo>
                  <a:pt x="265108" y="172815"/>
                </a:lnTo>
                <a:lnTo>
                  <a:pt x="284195" y="169788"/>
                </a:lnTo>
                <a:lnTo>
                  <a:pt x="306797" y="160884"/>
                </a:lnTo>
                <a:lnTo>
                  <a:pt x="317964" y="159405"/>
                </a:lnTo>
                <a:lnTo>
                  <a:pt x="335627" y="158748"/>
                </a:lnTo>
                <a:lnTo>
                  <a:pt x="362529" y="158269"/>
                </a:lnTo>
                <a:lnTo>
                  <a:pt x="364876" y="159523"/>
                </a:lnTo>
                <a:lnTo>
                  <a:pt x="370870" y="164304"/>
                </a:lnTo>
                <a:lnTo>
                  <a:pt x="372976" y="167357"/>
                </a:lnTo>
                <a:lnTo>
                  <a:pt x="377211" y="177721"/>
                </a:lnTo>
                <a:lnTo>
                  <a:pt x="384675" y="188836"/>
                </a:lnTo>
                <a:lnTo>
                  <a:pt x="388721" y="201442"/>
                </a:lnTo>
                <a:lnTo>
                  <a:pt x="394168" y="213838"/>
                </a:lnTo>
                <a:lnTo>
                  <a:pt x="397435" y="224427"/>
                </a:lnTo>
                <a:lnTo>
                  <a:pt x="400157" y="234637"/>
                </a:lnTo>
                <a:lnTo>
                  <a:pt x="405601" y="247641"/>
                </a:lnTo>
                <a:lnTo>
                  <a:pt x="408867" y="261887"/>
                </a:lnTo>
                <a:lnTo>
                  <a:pt x="411588" y="276686"/>
                </a:lnTo>
                <a:lnTo>
                  <a:pt x="417032" y="291730"/>
                </a:lnTo>
                <a:lnTo>
                  <a:pt x="420296" y="306882"/>
                </a:lnTo>
                <a:lnTo>
                  <a:pt x="430421" y="392053"/>
                </a:lnTo>
                <a:lnTo>
                  <a:pt x="431727" y="406819"/>
                </a:lnTo>
                <a:lnTo>
                  <a:pt x="432597" y="419204"/>
                </a:lnTo>
                <a:lnTo>
                  <a:pt x="433179" y="432540"/>
                </a:lnTo>
                <a:lnTo>
                  <a:pt x="433996" y="473041"/>
                </a:lnTo>
                <a:lnTo>
                  <a:pt x="434186" y="493298"/>
                </a:lnTo>
                <a:lnTo>
                  <a:pt x="435507" y="500986"/>
                </a:lnTo>
                <a:lnTo>
                  <a:pt x="440362" y="512916"/>
                </a:lnTo>
                <a:lnTo>
                  <a:pt x="443366" y="525837"/>
                </a:lnTo>
                <a:lnTo>
                  <a:pt x="444701" y="538777"/>
                </a:lnTo>
                <a:lnTo>
                  <a:pt x="445629" y="555454"/>
                </a:lnTo>
                <a:lnTo>
                  <a:pt x="445757" y="558025"/>
                </a:lnTo>
                <a:lnTo>
                  <a:pt x="445766" y="552131"/>
                </a:lnTo>
                <a:lnTo>
                  <a:pt x="442381" y="539033"/>
                </a:lnTo>
                <a:lnTo>
                  <a:pt x="437913" y="521782"/>
                </a:lnTo>
                <a:lnTo>
                  <a:pt x="435928" y="505648"/>
                </a:lnTo>
                <a:lnTo>
                  <a:pt x="434810" y="488352"/>
                </a:lnTo>
                <a:lnTo>
                  <a:pt x="431162" y="472587"/>
                </a:lnTo>
                <a:lnTo>
                  <a:pt x="428411" y="463049"/>
                </a:lnTo>
                <a:lnTo>
                  <a:pt x="426577" y="451610"/>
                </a:lnTo>
                <a:lnTo>
                  <a:pt x="425354" y="438904"/>
                </a:lnTo>
                <a:lnTo>
                  <a:pt x="424540" y="425354"/>
                </a:lnTo>
                <a:lnTo>
                  <a:pt x="422726" y="413780"/>
                </a:lnTo>
                <a:lnTo>
                  <a:pt x="420248" y="403524"/>
                </a:lnTo>
                <a:lnTo>
                  <a:pt x="417325" y="394147"/>
                </a:lnTo>
                <a:lnTo>
                  <a:pt x="403917" y="356634"/>
                </a:lnTo>
                <a:lnTo>
                  <a:pt x="395007" y="332407"/>
                </a:lnTo>
                <a:lnTo>
                  <a:pt x="387798" y="311176"/>
                </a:lnTo>
                <a:lnTo>
                  <a:pt x="381722" y="291941"/>
                </a:lnTo>
                <a:lnTo>
                  <a:pt x="376401" y="274038"/>
                </a:lnTo>
                <a:lnTo>
                  <a:pt x="371584" y="260833"/>
                </a:lnTo>
                <a:lnTo>
                  <a:pt x="367102" y="250759"/>
                </a:lnTo>
                <a:lnTo>
                  <a:pt x="360007" y="234910"/>
                </a:lnTo>
                <a:lnTo>
                  <a:pt x="356853" y="219399"/>
                </a:lnTo>
                <a:lnTo>
                  <a:pt x="352064" y="204039"/>
                </a:lnTo>
                <a:lnTo>
                  <a:pt x="346973" y="188745"/>
                </a:lnTo>
                <a:lnTo>
                  <a:pt x="344710" y="173481"/>
                </a:lnTo>
                <a:lnTo>
                  <a:pt x="343436" y="156676"/>
                </a:lnTo>
                <a:lnTo>
                  <a:pt x="343059" y="143653"/>
                </a:lnTo>
                <a:lnTo>
                  <a:pt x="344276" y="139620"/>
                </a:lnTo>
                <a:lnTo>
                  <a:pt x="349014" y="131751"/>
                </a:lnTo>
                <a:lnTo>
                  <a:pt x="362405" y="116352"/>
                </a:lnTo>
                <a:lnTo>
                  <a:pt x="369772" y="108710"/>
                </a:lnTo>
                <a:lnTo>
                  <a:pt x="384053" y="101081"/>
                </a:lnTo>
                <a:lnTo>
                  <a:pt x="393195" y="97268"/>
                </a:lnTo>
                <a:lnTo>
                  <a:pt x="408179" y="89646"/>
                </a:lnTo>
                <a:lnTo>
                  <a:pt x="448537" y="67630"/>
                </a:lnTo>
                <a:lnTo>
                  <a:pt x="466664" y="58458"/>
                </a:lnTo>
                <a:lnTo>
                  <a:pt x="482559" y="51073"/>
                </a:lnTo>
                <a:lnTo>
                  <a:pt x="496966" y="44879"/>
                </a:lnTo>
                <a:lnTo>
                  <a:pt x="514191" y="39480"/>
                </a:lnTo>
                <a:lnTo>
                  <a:pt x="533293" y="34611"/>
                </a:lnTo>
                <a:lnTo>
                  <a:pt x="553649" y="30095"/>
                </a:lnTo>
                <a:lnTo>
                  <a:pt x="571029" y="25814"/>
                </a:lnTo>
                <a:lnTo>
                  <a:pt x="586426" y="21690"/>
                </a:lnTo>
                <a:lnTo>
                  <a:pt x="600500" y="17671"/>
                </a:lnTo>
                <a:lnTo>
                  <a:pt x="613694" y="14992"/>
                </a:lnTo>
                <a:lnTo>
                  <a:pt x="626299" y="13205"/>
                </a:lnTo>
                <a:lnTo>
                  <a:pt x="638513" y="12014"/>
                </a:lnTo>
                <a:lnTo>
                  <a:pt x="651735" y="9950"/>
                </a:lnTo>
                <a:lnTo>
                  <a:pt x="665630" y="7305"/>
                </a:lnTo>
                <a:lnTo>
                  <a:pt x="679973" y="4271"/>
                </a:lnTo>
                <a:lnTo>
                  <a:pt x="699297" y="899"/>
                </a:lnTo>
                <a:lnTo>
                  <a:pt x="706228" y="0"/>
                </a:lnTo>
                <a:lnTo>
                  <a:pt x="720702" y="2388"/>
                </a:lnTo>
                <a:lnTo>
                  <a:pt x="739744" y="7486"/>
                </a:lnTo>
                <a:lnTo>
                  <a:pt x="744622" y="8202"/>
                </a:lnTo>
                <a:lnTo>
                  <a:pt x="747875" y="9949"/>
                </a:lnTo>
                <a:lnTo>
                  <a:pt x="750043" y="12383"/>
                </a:lnTo>
                <a:lnTo>
                  <a:pt x="753523" y="19348"/>
                </a:lnTo>
                <a:lnTo>
                  <a:pt x="754379" y="324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0"/>
          <p:cNvSpPr/>
          <p:nvPr/>
        </p:nvSpPr>
        <p:spPr>
          <a:xfrm>
            <a:off x="6995159" y="3451859"/>
            <a:ext cx="354332" cy="160021"/>
          </a:xfrm>
          <a:custGeom>
            <a:avLst/>
            <a:gdLst/>
            <a:ahLst/>
            <a:cxnLst/>
            <a:rect l="0" t="0" r="0" b="0"/>
            <a:pathLst>
              <a:path w="354332" h="160021">
                <a:moveTo>
                  <a:pt x="0" y="160020"/>
                </a:moveTo>
                <a:lnTo>
                  <a:pt x="6068" y="153953"/>
                </a:lnTo>
                <a:lnTo>
                  <a:pt x="10396" y="150895"/>
                </a:lnTo>
                <a:lnTo>
                  <a:pt x="15820" y="147587"/>
                </a:lnTo>
                <a:lnTo>
                  <a:pt x="21977" y="144112"/>
                </a:lnTo>
                <a:lnTo>
                  <a:pt x="27352" y="139254"/>
                </a:lnTo>
                <a:lnTo>
                  <a:pt x="32205" y="133477"/>
                </a:lnTo>
                <a:lnTo>
                  <a:pt x="36710" y="127084"/>
                </a:lnTo>
                <a:lnTo>
                  <a:pt x="43523" y="121553"/>
                </a:lnTo>
                <a:lnTo>
                  <a:pt x="51875" y="116596"/>
                </a:lnTo>
                <a:lnTo>
                  <a:pt x="61254" y="112021"/>
                </a:lnTo>
                <a:lnTo>
                  <a:pt x="71316" y="106430"/>
                </a:lnTo>
                <a:lnTo>
                  <a:pt x="81834" y="100164"/>
                </a:lnTo>
                <a:lnTo>
                  <a:pt x="92657" y="93446"/>
                </a:lnTo>
                <a:lnTo>
                  <a:pt x="103681" y="87698"/>
                </a:lnTo>
                <a:lnTo>
                  <a:pt x="114841" y="82595"/>
                </a:lnTo>
                <a:lnTo>
                  <a:pt x="126090" y="77923"/>
                </a:lnTo>
                <a:lnTo>
                  <a:pt x="139941" y="70999"/>
                </a:lnTo>
                <a:lnTo>
                  <a:pt x="155524" y="62573"/>
                </a:lnTo>
                <a:lnTo>
                  <a:pt x="172263" y="53146"/>
                </a:lnTo>
                <a:lnTo>
                  <a:pt x="187232" y="45591"/>
                </a:lnTo>
                <a:lnTo>
                  <a:pt x="201021" y="39284"/>
                </a:lnTo>
                <a:lnTo>
                  <a:pt x="214024" y="33810"/>
                </a:lnTo>
                <a:lnTo>
                  <a:pt x="235246" y="24340"/>
                </a:lnTo>
                <a:lnTo>
                  <a:pt x="244461" y="20037"/>
                </a:lnTo>
                <a:lnTo>
                  <a:pt x="254414" y="15898"/>
                </a:lnTo>
                <a:lnTo>
                  <a:pt x="264859" y="11869"/>
                </a:lnTo>
                <a:lnTo>
                  <a:pt x="275633" y="7913"/>
                </a:lnTo>
                <a:lnTo>
                  <a:pt x="285356" y="5275"/>
                </a:lnTo>
                <a:lnTo>
                  <a:pt x="294378" y="3517"/>
                </a:lnTo>
                <a:lnTo>
                  <a:pt x="302931" y="2345"/>
                </a:lnTo>
                <a:lnTo>
                  <a:pt x="309905" y="1563"/>
                </a:lnTo>
                <a:lnTo>
                  <a:pt x="315823" y="1042"/>
                </a:lnTo>
                <a:lnTo>
                  <a:pt x="321039" y="695"/>
                </a:lnTo>
                <a:lnTo>
                  <a:pt x="327056" y="463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410200" cy="4495800"/>
          </a:xfrm>
        </p:spPr>
        <p:txBody>
          <a:bodyPr/>
          <a:lstStyle/>
          <a:p>
            <a:r>
              <a:rPr lang="en-US" dirty="0" smtClean="0"/>
              <a:t>Two triangles are congruent if and only if their vertices can be matched up so that corresponding parts (angles and sides) of the triangle are congruent.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524000"/>
            <a:ext cx="305233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parts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4419599"/>
          </a:xfrm>
        </p:spPr>
        <p:txBody>
          <a:bodyPr/>
          <a:lstStyle/>
          <a:p>
            <a:r>
              <a:rPr lang="en-US" dirty="0" smtClean="0"/>
              <a:t>Angle R is opposite line segment SQ.</a:t>
            </a:r>
          </a:p>
          <a:p>
            <a:r>
              <a:rPr lang="en-US" dirty="0" smtClean="0"/>
              <a:t>Line segment SQ is included between angles S and Q.</a:t>
            </a:r>
          </a:p>
          <a:p>
            <a:r>
              <a:rPr lang="en-US" dirty="0" smtClean="0"/>
              <a:t>Angle S is opposite line segment QR.</a:t>
            </a:r>
          </a:p>
          <a:p>
            <a:r>
              <a:rPr lang="en-US" dirty="0" smtClean="0"/>
              <a:t>Angle Q is included between line segments QS and QR.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0252" y="4533900"/>
            <a:ext cx="378374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49"/>
          <p:cNvSpPr/>
          <p:nvPr/>
        </p:nvSpPr>
        <p:spPr>
          <a:xfrm>
            <a:off x="5463540" y="4903469"/>
            <a:ext cx="720090" cy="1645922"/>
          </a:xfrm>
          <a:custGeom>
            <a:avLst/>
            <a:gdLst/>
            <a:ahLst/>
            <a:cxnLst/>
            <a:rect l="0" t="0" r="0" b="0"/>
            <a:pathLst>
              <a:path w="720090" h="1645922">
                <a:moveTo>
                  <a:pt x="0" y="1645921"/>
                </a:moveTo>
                <a:lnTo>
                  <a:pt x="10959" y="1645921"/>
                </a:lnTo>
                <a:lnTo>
                  <a:pt x="21229" y="1636079"/>
                </a:lnTo>
                <a:lnTo>
                  <a:pt x="25522" y="1635197"/>
                </a:lnTo>
                <a:lnTo>
                  <a:pt x="39844" y="1634531"/>
                </a:lnTo>
                <a:lnTo>
                  <a:pt x="43073" y="1633248"/>
                </a:lnTo>
                <a:lnTo>
                  <a:pt x="55045" y="1624653"/>
                </a:lnTo>
                <a:lnTo>
                  <a:pt x="66806" y="1613359"/>
                </a:lnTo>
                <a:lnTo>
                  <a:pt x="67397" y="1611513"/>
                </a:lnTo>
                <a:lnTo>
                  <a:pt x="68054" y="1606075"/>
                </a:lnTo>
                <a:lnTo>
                  <a:pt x="69499" y="1602847"/>
                </a:lnTo>
                <a:lnTo>
                  <a:pt x="74492" y="1595873"/>
                </a:lnTo>
                <a:lnTo>
                  <a:pt x="77601" y="1593506"/>
                </a:lnTo>
                <a:lnTo>
                  <a:pt x="80944" y="1591927"/>
                </a:lnTo>
                <a:lnTo>
                  <a:pt x="84443" y="1590875"/>
                </a:lnTo>
                <a:lnTo>
                  <a:pt x="86775" y="1588904"/>
                </a:lnTo>
                <a:lnTo>
                  <a:pt x="88330" y="1586319"/>
                </a:lnTo>
                <a:lnTo>
                  <a:pt x="90057" y="1580061"/>
                </a:lnTo>
                <a:lnTo>
                  <a:pt x="90825" y="1573046"/>
                </a:lnTo>
                <a:lnTo>
                  <a:pt x="92300" y="1570667"/>
                </a:lnTo>
                <a:lnTo>
                  <a:pt x="94553" y="1569082"/>
                </a:lnTo>
                <a:lnTo>
                  <a:pt x="97325" y="1568025"/>
                </a:lnTo>
                <a:lnTo>
                  <a:pt x="99173" y="1566050"/>
                </a:lnTo>
                <a:lnTo>
                  <a:pt x="100406" y="1563464"/>
                </a:lnTo>
                <a:lnTo>
                  <a:pt x="101774" y="1557202"/>
                </a:lnTo>
                <a:lnTo>
                  <a:pt x="102383" y="1550187"/>
                </a:lnTo>
                <a:lnTo>
                  <a:pt x="103815" y="1546538"/>
                </a:lnTo>
                <a:lnTo>
                  <a:pt x="110629" y="1535335"/>
                </a:lnTo>
                <a:lnTo>
                  <a:pt x="114482" y="1523972"/>
                </a:lnTo>
                <a:lnTo>
                  <a:pt x="123103" y="1510022"/>
                </a:lnTo>
                <a:lnTo>
                  <a:pt x="137393" y="1479235"/>
                </a:lnTo>
                <a:lnTo>
                  <a:pt x="143613" y="1468968"/>
                </a:lnTo>
                <a:lnTo>
                  <a:pt x="148385" y="1456048"/>
                </a:lnTo>
                <a:lnTo>
                  <a:pt x="164305" y="1430386"/>
                </a:lnTo>
                <a:lnTo>
                  <a:pt x="168274" y="1419740"/>
                </a:lnTo>
                <a:lnTo>
                  <a:pt x="171308" y="1409506"/>
                </a:lnTo>
                <a:lnTo>
                  <a:pt x="180156" y="1390734"/>
                </a:lnTo>
                <a:lnTo>
                  <a:pt x="202025" y="1356467"/>
                </a:lnTo>
                <a:lnTo>
                  <a:pt x="212118" y="1342281"/>
                </a:lnTo>
                <a:lnTo>
                  <a:pt x="216943" y="1330034"/>
                </a:lnTo>
                <a:lnTo>
                  <a:pt x="229307" y="1314519"/>
                </a:lnTo>
                <a:lnTo>
                  <a:pt x="232881" y="1310686"/>
                </a:lnTo>
                <a:lnTo>
                  <a:pt x="235264" y="1305590"/>
                </a:lnTo>
                <a:lnTo>
                  <a:pt x="239887" y="1287554"/>
                </a:lnTo>
                <a:lnTo>
                  <a:pt x="247466" y="1273603"/>
                </a:lnTo>
                <a:lnTo>
                  <a:pt x="251546" y="1261426"/>
                </a:lnTo>
                <a:lnTo>
                  <a:pt x="267046" y="1232386"/>
                </a:lnTo>
                <a:lnTo>
                  <a:pt x="284557" y="1185345"/>
                </a:lnTo>
                <a:lnTo>
                  <a:pt x="294145" y="1167118"/>
                </a:lnTo>
                <a:lnTo>
                  <a:pt x="308763" y="1127539"/>
                </a:lnTo>
                <a:lnTo>
                  <a:pt x="312522" y="1121262"/>
                </a:lnTo>
                <a:lnTo>
                  <a:pt x="316698" y="1107516"/>
                </a:lnTo>
                <a:lnTo>
                  <a:pt x="319825" y="1092940"/>
                </a:lnTo>
                <a:lnTo>
                  <a:pt x="339723" y="1043486"/>
                </a:lnTo>
                <a:lnTo>
                  <a:pt x="342758" y="1032732"/>
                </a:lnTo>
                <a:lnTo>
                  <a:pt x="362588" y="986157"/>
                </a:lnTo>
                <a:lnTo>
                  <a:pt x="365620" y="975502"/>
                </a:lnTo>
                <a:lnTo>
                  <a:pt x="373197" y="955224"/>
                </a:lnTo>
                <a:lnTo>
                  <a:pt x="377277" y="934398"/>
                </a:lnTo>
                <a:lnTo>
                  <a:pt x="396582" y="898073"/>
                </a:lnTo>
                <a:lnTo>
                  <a:pt x="404011" y="883437"/>
                </a:lnTo>
                <a:lnTo>
                  <a:pt x="408161" y="868465"/>
                </a:lnTo>
                <a:lnTo>
                  <a:pt x="411275" y="853345"/>
                </a:lnTo>
                <a:lnTo>
                  <a:pt x="418898" y="830552"/>
                </a:lnTo>
                <a:lnTo>
                  <a:pt x="422991" y="808982"/>
                </a:lnTo>
                <a:lnTo>
                  <a:pt x="430413" y="792713"/>
                </a:lnTo>
                <a:lnTo>
                  <a:pt x="436951" y="765103"/>
                </a:lnTo>
                <a:lnTo>
                  <a:pt x="452463" y="727617"/>
                </a:lnTo>
                <a:lnTo>
                  <a:pt x="459651" y="697212"/>
                </a:lnTo>
                <a:lnTo>
                  <a:pt x="475302" y="651273"/>
                </a:lnTo>
                <a:lnTo>
                  <a:pt x="482507" y="617926"/>
                </a:lnTo>
                <a:lnTo>
                  <a:pt x="499747" y="574949"/>
                </a:lnTo>
                <a:lnTo>
                  <a:pt x="502780" y="564143"/>
                </a:lnTo>
                <a:lnTo>
                  <a:pt x="510357" y="543779"/>
                </a:lnTo>
                <a:lnTo>
                  <a:pt x="516948" y="514143"/>
                </a:lnTo>
                <a:lnTo>
                  <a:pt x="534051" y="471999"/>
                </a:lnTo>
                <a:lnTo>
                  <a:pt x="545919" y="425189"/>
                </a:lnTo>
                <a:lnTo>
                  <a:pt x="556898" y="393210"/>
                </a:lnTo>
                <a:lnTo>
                  <a:pt x="559930" y="381770"/>
                </a:lnTo>
                <a:lnTo>
                  <a:pt x="567507" y="361049"/>
                </a:lnTo>
                <a:lnTo>
                  <a:pt x="571586" y="340093"/>
                </a:lnTo>
                <a:lnTo>
                  <a:pt x="589622" y="303718"/>
                </a:lnTo>
                <a:lnTo>
                  <a:pt x="594225" y="282890"/>
                </a:lnTo>
                <a:lnTo>
                  <a:pt x="616151" y="235436"/>
                </a:lnTo>
                <a:lnTo>
                  <a:pt x="630390" y="188171"/>
                </a:lnTo>
                <a:lnTo>
                  <a:pt x="646659" y="156672"/>
                </a:lnTo>
                <a:lnTo>
                  <a:pt x="651342" y="142236"/>
                </a:lnTo>
                <a:lnTo>
                  <a:pt x="660209" y="127375"/>
                </a:lnTo>
                <a:lnTo>
                  <a:pt x="669610" y="102511"/>
                </a:lnTo>
                <a:lnTo>
                  <a:pt x="676816" y="78058"/>
                </a:lnTo>
                <a:lnTo>
                  <a:pt x="681807" y="65173"/>
                </a:lnTo>
                <a:lnTo>
                  <a:pt x="684025" y="55213"/>
                </a:lnTo>
                <a:lnTo>
                  <a:pt x="685886" y="52049"/>
                </a:lnTo>
                <a:lnTo>
                  <a:pt x="688398" y="49939"/>
                </a:lnTo>
                <a:lnTo>
                  <a:pt x="691342" y="48533"/>
                </a:lnTo>
                <a:lnTo>
                  <a:pt x="693305" y="46325"/>
                </a:lnTo>
                <a:lnTo>
                  <a:pt x="694613" y="43584"/>
                </a:lnTo>
                <a:lnTo>
                  <a:pt x="695485" y="40486"/>
                </a:lnTo>
                <a:lnTo>
                  <a:pt x="698155" y="18534"/>
                </a:lnTo>
                <a:lnTo>
                  <a:pt x="703144" y="9084"/>
                </a:lnTo>
                <a:lnTo>
                  <a:pt x="706253" y="6056"/>
                </a:lnTo>
                <a:lnTo>
                  <a:pt x="709595" y="4038"/>
                </a:lnTo>
                <a:lnTo>
                  <a:pt x="7200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0"/>
          <p:cNvSpPr/>
          <p:nvPr/>
        </p:nvSpPr>
        <p:spPr>
          <a:xfrm>
            <a:off x="5612600" y="6309372"/>
            <a:ext cx="147607" cy="262879"/>
          </a:xfrm>
          <a:custGeom>
            <a:avLst/>
            <a:gdLst/>
            <a:ahLst/>
            <a:cxnLst/>
            <a:rect l="0" t="0" r="0" b="0"/>
            <a:pathLst>
              <a:path w="147607" h="262879">
                <a:moveTo>
                  <a:pt x="10959" y="22847"/>
                </a:moveTo>
                <a:lnTo>
                  <a:pt x="0" y="11888"/>
                </a:lnTo>
                <a:lnTo>
                  <a:pt x="3125" y="11627"/>
                </a:lnTo>
                <a:lnTo>
                  <a:pt x="8747" y="11511"/>
                </a:lnTo>
                <a:lnTo>
                  <a:pt x="15480" y="11458"/>
                </a:lnTo>
                <a:lnTo>
                  <a:pt x="17783" y="10175"/>
                </a:lnTo>
                <a:lnTo>
                  <a:pt x="19319" y="8049"/>
                </a:lnTo>
                <a:lnTo>
                  <a:pt x="20342" y="5362"/>
                </a:lnTo>
                <a:lnTo>
                  <a:pt x="22295" y="3570"/>
                </a:lnTo>
                <a:lnTo>
                  <a:pt x="24866" y="2376"/>
                </a:lnTo>
                <a:lnTo>
                  <a:pt x="32051" y="459"/>
                </a:lnTo>
                <a:lnTo>
                  <a:pt x="36420" y="197"/>
                </a:lnTo>
                <a:lnTo>
                  <a:pt x="42595" y="81"/>
                </a:lnTo>
                <a:lnTo>
                  <a:pt x="60642" y="0"/>
                </a:lnTo>
                <a:lnTo>
                  <a:pt x="64401" y="1266"/>
                </a:lnTo>
                <a:lnTo>
                  <a:pt x="68177" y="3380"/>
                </a:lnTo>
                <a:lnTo>
                  <a:pt x="77295" y="9829"/>
                </a:lnTo>
                <a:lnTo>
                  <a:pt x="79313" y="10359"/>
                </a:lnTo>
                <a:lnTo>
                  <a:pt x="81929" y="10712"/>
                </a:lnTo>
                <a:lnTo>
                  <a:pt x="84942" y="10947"/>
                </a:lnTo>
                <a:lnTo>
                  <a:pt x="88222" y="12374"/>
                </a:lnTo>
                <a:lnTo>
                  <a:pt x="91678" y="14595"/>
                </a:lnTo>
                <a:lnTo>
                  <a:pt x="95251" y="17346"/>
                </a:lnTo>
                <a:lnTo>
                  <a:pt x="98904" y="20450"/>
                </a:lnTo>
                <a:lnTo>
                  <a:pt x="102610" y="23789"/>
                </a:lnTo>
                <a:lnTo>
                  <a:pt x="106349" y="27285"/>
                </a:lnTo>
                <a:lnTo>
                  <a:pt x="110113" y="32156"/>
                </a:lnTo>
                <a:lnTo>
                  <a:pt x="113891" y="37943"/>
                </a:lnTo>
                <a:lnTo>
                  <a:pt x="123014" y="53346"/>
                </a:lnTo>
                <a:lnTo>
                  <a:pt x="124261" y="58839"/>
                </a:lnTo>
                <a:lnTo>
                  <a:pt x="124594" y="62082"/>
                </a:lnTo>
                <a:lnTo>
                  <a:pt x="126086" y="69323"/>
                </a:lnTo>
                <a:lnTo>
                  <a:pt x="131130" y="90917"/>
                </a:lnTo>
                <a:lnTo>
                  <a:pt x="132983" y="101247"/>
                </a:lnTo>
                <a:lnTo>
                  <a:pt x="134219" y="110674"/>
                </a:lnTo>
                <a:lnTo>
                  <a:pt x="135042" y="119499"/>
                </a:lnTo>
                <a:lnTo>
                  <a:pt x="136861" y="126651"/>
                </a:lnTo>
                <a:lnTo>
                  <a:pt x="139344" y="132690"/>
                </a:lnTo>
                <a:lnTo>
                  <a:pt x="142270" y="137986"/>
                </a:lnTo>
                <a:lnTo>
                  <a:pt x="144219" y="142786"/>
                </a:lnTo>
                <a:lnTo>
                  <a:pt x="145519" y="147257"/>
                </a:lnTo>
                <a:lnTo>
                  <a:pt x="146386" y="151507"/>
                </a:lnTo>
                <a:lnTo>
                  <a:pt x="146964" y="161960"/>
                </a:lnTo>
                <a:lnTo>
                  <a:pt x="147606" y="193896"/>
                </a:lnTo>
                <a:lnTo>
                  <a:pt x="146507" y="207999"/>
                </a:lnTo>
                <a:lnTo>
                  <a:pt x="144505" y="219942"/>
                </a:lnTo>
                <a:lnTo>
                  <a:pt x="138233" y="245224"/>
                </a:lnTo>
                <a:lnTo>
                  <a:pt x="137376" y="252068"/>
                </a:lnTo>
                <a:lnTo>
                  <a:pt x="136690" y="2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1"/>
          <p:cNvSpPr/>
          <p:nvPr/>
        </p:nvSpPr>
        <p:spPr>
          <a:xfrm>
            <a:off x="6069329" y="4949189"/>
            <a:ext cx="285751" cy="137120"/>
          </a:xfrm>
          <a:custGeom>
            <a:avLst/>
            <a:gdLst/>
            <a:ahLst/>
            <a:cxnLst/>
            <a:rect l="0" t="0" r="0" b="0"/>
            <a:pathLst>
              <a:path w="285751" h="137120">
                <a:moveTo>
                  <a:pt x="0" y="125730"/>
                </a:moveTo>
                <a:lnTo>
                  <a:pt x="9842" y="135571"/>
                </a:lnTo>
                <a:lnTo>
                  <a:pt x="14112" y="136454"/>
                </a:lnTo>
                <a:lnTo>
                  <a:pt x="22978" y="137067"/>
                </a:lnTo>
                <a:lnTo>
                  <a:pt x="28417" y="137119"/>
                </a:lnTo>
                <a:lnTo>
                  <a:pt x="32915" y="135863"/>
                </a:lnTo>
                <a:lnTo>
                  <a:pt x="38453" y="133756"/>
                </a:lnTo>
                <a:lnTo>
                  <a:pt x="44686" y="131081"/>
                </a:lnTo>
                <a:lnTo>
                  <a:pt x="50111" y="129297"/>
                </a:lnTo>
                <a:lnTo>
                  <a:pt x="54997" y="128108"/>
                </a:lnTo>
                <a:lnTo>
                  <a:pt x="63814" y="126787"/>
                </a:lnTo>
                <a:lnTo>
                  <a:pt x="71965" y="126200"/>
                </a:lnTo>
                <a:lnTo>
                  <a:pt x="78457" y="124774"/>
                </a:lnTo>
                <a:lnTo>
                  <a:pt x="86595" y="122552"/>
                </a:lnTo>
                <a:lnTo>
                  <a:pt x="95830" y="119802"/>
                </a:lnTo>
                <a:lnTo>
                  <a:pt x="108337" y="115428"/>
                </a:lnTo>
                <a:lnTo>
                  <a:pt x="139167" y="103795"/>
                </a:lnTo>
                <a:lnTo>
                  <a:pt x="152468" y="98407"/>
                </a:lnTo>
                <a:lnTo>
                  <a:pt x="163876" y="93545"/>
                </a:lnTo>
                <a:lnTo>
                  <a:pt x="174020" y="89033"/>
                </a:lnTo>
                <a:lnTo>
                  <a:pt x="182054" y="84756"/>
                </a:lnTo>
                <a:lnTo>
                  <a:pt x="188679" y="80634"/>
                </a:lnTo>
                <a:lnTo>
                  <a:pt x="194366" y="76616"/>
                </a:lnTo>
                <a:lnTo>
                  <a:pt x="200698" y="72668"/>
                </a:lnTo>
                <a:lnTo>
                  <a:pt x="207459" y="68765"/>
                </a:lnTo>
                <a:lnTo>
                  <a:pt x="214506" y="64894"/>
                </a:lnTo>
                <a:lnTo>
                  <a:pt x="220475" y="61042"/>
                </a:lnTo>
                <a:lnTo>
                  <a:pt x="225723" y="57205"/>
                </a:lnTo>
                <a:lnTo>
                  <a:pt x="230493" y="53377"/>
                </a:lnTo>
                <a:lnTo>
                  <a:pt x="239178" y="49123"/>
                </a:lnTo>
                <a:lnTo>
                  <a:pt x="243272" y="47989"/>
                </a:lnTo>
                <a:lnTo>
                  <a:pt x="247272" y="45963"/>
                </a:lnTo>
                <a:lnTo>
                  <a:pt x="251208" y="43342"/>
                </a:lnTo>
                <a:lnTo>
                  <a:pt x="255102" y="40325"/>
                </a:lnTo>
                <a:lnTo>
                  <a:pt x="262816" y="36972"/>
                </a:lnTo>
                <a:lnTo>
                  <a:pt x="266651" y="36078"/>
                </a:lnTo>
                <a:lnTo>
                  <a:pt x="269207" y="34213"/>
                </a:lnTo>
                <a:lnTo>
                  <a:pt x="270912" y="31698"/>
                </a:lnTo>
                <a:lnTo>
                  <a:pt x="272048" y="28752"/>
                </a:lnTo>
                <a:lnTo>
                  <a:pt x="274076" y="25518"/>
                </a:lnTo>
                <a:lnTo>
                  <a:pt x="276697" y="22092"/>
                </a:lnTo>
                <a:lnTo>
                  <a:pt x="285220" y="12055"/>
                </a:lnTo>
                <a:lnTo>
                  <a:pt x="285515" y="832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2"/>
          <p:cNvSpPr/>
          <p:nvPr/>
        </p:nvSpPr>
        <p:spPr>
          <a:xfrm>
            <a:off x="6057900" y="4983479"/>
            <a:ext cx="382551" cy="223663"/>
          </a:xfrm>
          <a:custGeom>
            <a:avLst/>
            <a:gdLst/>
            <a:ahLst/>
            <a:cxnLst/>
            <a:rect l="0" t="0" r="0" b="0"/>
            <a:pathLst>
              <a:path w="382551" h="223663">
                <a:moveTo>
                  <a:pt x="0" y="205740"/>
                </a:moveTo>
                <a:lnTo>
                  <a:pt x="6067" y="211808"/>
                </a:lnTo>
                <a:lnTo>
                  <a:pt x="9125" y="213596"/>
                </a:lnTo>
                <a:lnTo>
                  <a:pt x="15908" y="215581"/>
                </a:lnTo>
                <a:lnTo>
                  <a:pt x="26867" y="216700"/>
                </a:lnTo>
                <a:lnTo>
                  <a:pt x="33152" y="218127"/>
                </a:lnTo>
                <a:lnTo>
                  <a:pt x="41150" y="220348"/>
                </a:lnTo>
                <a:lnTo>
                  <a:pt x="50294" y="223099"/>
                </a:lnTo>
                <a:lnTo>
                  <a:pt x="57660" y="223662"/>
                </a:lnTo>
                <a:lnTo>
                  <a:pt x="63839" y="222769"/>
                </a:lnTo>
                <a:lnTo>
                  <a:pt x="74093" y="219658"/>
                </a:lnTo>
                <a:lnTo>
                  <a:pt x="82883" y="218276"/>
                </a:lnTo>
                <a:lnTo>
                  <a:pt x="94410" y="217662"/>
                </a:lnTo>
                <a:lnTo>
                  <a:pt x="101039" y="217498"/>
                </a:lnTo>
                <a:lnTo>
                  <a:pt x="108000" y="216119"/>
                </a:lnTo>
                <a:lnTo>
                  <a:pt x="115180" y="213930"/>
                </a:lnTo>
                <a:lnTo>
                  <a:pt x="122506" y="211200"/>
                </a:lnTo>
                <a:lnTo>
                  <a:pt x="151021" y="201290"/>
                </a:lnTo>
                <a:lnTo>
                  <a:pt x="160370" y="197693"/>
                </a:lnTo>
                <a:lnTo>
                  <a:pt x="169144" y="194026"/>
                </a:lnTo>
                <a:lnTo>
                  <a:pt x="177532" y="190311"/>
                </a:lnTo>
                <a:lnTo>
                  <a:pt x="184395" y="186564"/>
                </a:lnTo>
                <a:lnTo>
                  <a:pt x="190239" y="182796"/>
                </a:lnTo>
                <a:lnTo>
                  <a:pt x="195406" y="179014"/>
                </a:lnTo>
                <a:lnTo>
                  <a:pt x="201390" y="175223"/>
                </a:lnTo>
                <a:lnTo>
                  <a:pt x="207920" y="171426"/>
                </a:lnTo>
                <a:lnTo>
                  <a:pt x="214814" y="167624"/>
                </a:lnTo>
                <a:lnTo>
                  <a:pt x="221949" y="162549"/>
                </a:lnTo>
                <a:lnTo>
                  <a:pt x="229246" y="156627"/>
                </a:lnTo>
                <a:lnTo>
                  <a:pt x="236650" y="150138"/>
                </a:lnTo>
                <a:lnTo>
                  <a:pt x="244126" y="144542"/>
                </a:lnTo>
                <a:lnTo>
                  <a:pt x="251651" y="139542"/>
                </a:lnTo>
                <a:lnTo>
                  <a:pt x="259207" y="134938"/>
                </a:lnTo>
                <a:lnTo>
                  <a:pt x="265515" y="130599"/>
                </a:lnTo>
                <a:lnTo>
                  <a:pt x="270990" y="126436"/>
                </a:lnTo>
                <a:lnTo>
                  <a:pt x="324351" y="83208"/>
                </a:lnTo>
                <a:lnTo>
                  <a:pt x="333074" y="75792"/>
                </a:lnTo>
                <a:lnTo>
                  <a:pt x="340159" y="69578"/>
                </a:lnTo>
                <a:lnTo>
                  <a:pt x="351418" y="59287"/>
                </a:lnTo>
                <a:lnTo>
                  <a:pt x="356199" y="54765"/>
                </a:lnTo>
                <a:lnTo>
                  <a:pt x="359386" y="50480"/>
                </a:lnTo>
                <a:lnTo>
                  <a:pt x="361510" y="46353"/>
                </a:lnTo>
                <a:lnTo>
                  <a:pt x="362927" y="42333"/>
                </a:lnTo>
                <a:lnTo>
                  <a:pt x="365141" y="37112"/>
                </a:lnTo>
                <a:lnTo>
                  <a:pt x="370988" y="24537"/>
                </a:lnTo>
                <a:lnTo>
                  <a:pt x="374325" y="20169"/>
                </a:lnTo>
                <a:lnTo>
                  <a:pt x="377820" y="17256"/>
                </a:lnTo>
                <a:lnTo>
                  <a:pt x="381420" y="15314"/>
                </a:lnTo>
                <a:lnTo>
                  <a:pt x="382550" y="12750"/>
                </a:lnTo>
                <a:lnTo>
                  <a:pt x="382033" y="9770"/>
                </a:lnTo>
                <a:lnTo>
                  <a:pt x="378146" y="1931"/>
                </a:lnTo>
                <a:lnTo>
                  <a:pt x="376558" y="1287"/>
                </a:lnTo>
                <a:lnTo>
                  <a:pt x="3657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12 Side-Side-Side (SSS)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three sides of one triangle are congruent to three sides of another triangle, then the triangles are congruent.</a:t>
            </a:r>
            <a:endParaRPr lang="en-US" dirty="0"/>
          </a:p>
        </p:txBody>
      </p:sp>
      <p:sp>
        <p:nvSpPr>
          <p:cNvPr id="4" name="SMARTPenAnnotation221"/>
          <p:cNvSpPr/>
          <p:nvPr/>
        </p:nvSpPr>
        <p:spPr>
          <a:xfrm>
            <a:off x="1737360" y="3248379"/>
            <a:ext cx="1449405" cy="1574874"/>
          </a:xfrm>
          <a:custGeom>
            <a:avLst/>
            <a:gdLst/>
            <a:ahLst/>
            <a:cxnLst/>
            <a:rect l="0" t="0" r="0" b="0"/>
            <a:pathLst>
              <a:path w="1449405" h="1574874">
                <a:moveTo>
                  <a:pt x="0" y="1289330"/>
                </a:moveTo>
                <a:lnTo>
                  <a:pt x="17026" y="1272303"/>
                </a:lnTo>
                <a:lnTo>
                  <a:pt x="18971" y="1269089"/>
                </a:lnTo>
                <a:lnTo>
                  <a:pt x="22977" y="1258497"/>
                </a:lnTo>
                <a:lnTo>
                  <a:pt x="28415" y="1251074"/>
                </a:lnTo>
                <a:lnTo>
                  <a:pt x="31644" y="1248586"/>
                </a:lnTo>
                <a:lnTo>
                  <a:pt x="35065" y="1246927"/>
                </a:lnTo>
                <a:lnTo>
                  <a:pt x="38617" y="1245822"/>
                </a:lnTo>
                <a:lnTo>
                  <a:pt x="40984" y="1242545"/>
                </a:lnTo>
                <a:lnTo>
                  <a:pt x="45587" y="1227067"/>
                </a:lnTo>
                <a:lnTo>
                  <a:pt x="51164" y="1218054"/>
                </a:lnTo>
                <a:lnTo>
                  <a:pt x="61444" y="1205840"/>
                </a:lnTo>
                <a:lnTo>
                  <a:pt x="63822" y="1200650"/>
                </a:lnTo>
                <a:lnTo>
                  <a:pt x="68440" y="1182480"/>
                </a:lnTo>
                <a:lnTo>
                  <a:pt x="91654" y="1136563"/>
                </a:lnTo>
                <a:lnTo>
                  <a:pt x="109707" y="1095053"/>
                </a:lnTo>
                <a:lnTo>
                  <a:pt x="137804" y="1037030"/>
                </a:lnTo>
                <a:lnTo>
                  <a:pt x="151462" y="997264"/>
                </a:lnTo>
                <a:lnTo>
                  <a:pt x="162989" y="964790"/>
                </a:lnTo>
                <a:lnTo>
                  <a:pt x="180373" y="920967"/>
                </a:lnTo>
                <a:lnTo>
                  <a:pt x="202870" y="873933"/>
                </a:lnTo>
                <a:lnTo>
                  <a:pt x="226151" y="831357"/>
                </a:lnTo>
                <a:lnTo>
                  <a:pt x="247327" y="782733"/>
                </a:lnTo>
                <a:lnTo>
                  <a:pt x="261524" y="748491"/>
                </a:lnTo>
                <a:lnTo>
                  <a:pt x="287462" y="703067"/>
                </a:lnTo>
                <a:lnTo>
                  <a:pt x="316239" y="659646"/>
                </a:lnTo>
                <a:lnTo>
                  <a:pt x="334529" y="614756"/>
                </a:lnTo>
                <a:lnTo>
                  <a:pt x="359499" y="568303"/>
                </a:lnTo>
                <a:lnTo>
                  <a:pt x="399465" y="497843"/>
                </a:lnTo>
                <a:lnTo>
                  <a:pt x="422736" y="450719"/>
                </a:lnTo>
                <a:lnTo>
                  <a:pt x="439343" y="414964"/>
                </a:lnTo>
                <a:lnTo>
                  <a:pt x="486081" y="327411"/>
                </a:lnTo>
                <a:lnTo>
                  <a:pt x="516134" y="280276"/>
                </a:lnTo>
                <a:lnTo>
                  <a:pt x="534616" y="242692"/>
                </a:lnTo>
                <a:lnTo>
                  <a:pt x="551297" y="205668"/>
                </a:lnTo>
                <a:lnTo>
                  <a:pt x="579315" y="161203"/>
                </a:lnTo>
                <a:lnTo>
                  <a:pt x="593289" y="139307"/>
                </a:lnTo>
                <a:lnTo>
                  <a:pt x="597456" y="134028"/>
                </a:lnTo>
                <a:lnTo>
                  <a:pt x="600234" y="127969"/>
                </a:lnTo>
                <a:lnTo>
                  <a:pt x="605413" y="108576"/>
                </a:lnTo>
                <a:lnTo>
                  <a:pt x="613157" y="92951"/>
                </a:lnTo>
                <a:lnTo>
                  <a:pt x="617286" y="74070"/>
                </a:lnTo>
                <a:lnTo>
                  <a:pt x="622752" y="64261"/>
                </a:lnTo>
                <a:lnTo>
                  <a:pt x="635340" y="47616"/>
                </a:lnTo>
                <a:lnTo>
                  <a:pt x="637973" y="39804"/>
                </a:lnTo>
                <a:lnTo>
                  <a:pt x="639455" y="28266"/>
                </a:lnTo>
                <a:lnTo>
                  <a:pt x="640933" y="24441"/>
                </a:lnTo>
                <a:lnTo>
                  <a:pt x="645962" y="16804"/>
                </a:lnTo>
                <a:lnTo>
                  <a:pt x="660864" y="0"/>
                </a:lnTo>
                <a:lnTo>
                  <a:pt x="661556" y="517"/>
                </a:lnTo>
                <a:lnTo>
                  <a:pt x="662017" y="2131"/>
                </a:lnTo>
                <a:lnTo>
                  <a:pt x="664088" y="18639"/>
                </a:lnTo>
                <a:lnTo>
                  <a:pt x="671962" y="41191"/>
                </a:lnTo>
                <a:lnTo>
                  <a:pt x="674570" y="51342"/>
                </a:lnTo>
                <a:lnTo>
                  <a:pt x="681908" y="71337"/>
                </a:lnTo>
                <a:lnTo>
                  <a:pt x="688417" y="117782"/>
                </a:lnTo>
                <a:lnTo>
                  <a:pt x="694583" y="155232"/>
                </a:lnTo>
                <a:lnTo>
                  <a:pt x="706464" y="195676"/>
                </a:lnTo>
                <a:lnTo>
                  <a:pt x="739854" y="296903"/>
                </a:lnTo>
                <a:lnTo>
                  <a:pt x="758084" y="344908"/>
                </a:lnTo>
                <a:lnTo>
                  <a:pt x="768279" y="370156"/>
                </a:lnTo>
                <a:lnTo>
                  <a:pt x="781426" y="399687"/>
                </a:lnTo>
                <a:lnTo>
                  <a:pt x="812967" y="466367"/>
                </a:lnTo>
                <a:lnTo>
                  <a:pt x="825188" y="494308"/>
                </a:lnTo>
                <a:lnTo>
                  <a:pt x="849725" y="557904"/>
                </a:lnTo>
                <a:lnTo>
                  <a:pt x="864912" y="592566"/>
                </a:lnTo>
                <a:lnTo>
                  <a:pt x="887742" y="640639"/>
                </a:lnTo>
                <a:lnTo>
                  <a:pt x="956310" y="778765"/>
                </a:lnTo>
                <a:lnTo>
                  <a:pt x="985237" y="824503"/>
                </a:lnTo>
                <a:lnTo>
                  <a:pt x="1006843" y="865147"/>
                </a:lnTo>
                <a:lnTo>
                  <a:pt x="1029146" y="909035"/>
                </a:lnTo>
                <a:lnTo>
                  <a:pt x="1091976" y="1012751"/>
                </a:lnTo>
                <a:lnTo>
                  <a:pt x="1117782" y="1052953"/>
                </a:lnTo>
                <a:lnTo>
                  <a:pt x="1140682" y="1087754"/>
                </a:lnTo>
                <a:lnTo>
                  <a:pt x="1167854" y="1134636"/>
                </a:lnTo>
                <a:lnTo>
                  <a:pt x="1191992" y="1174492"/>
                </a:lnTo>
                <a:lnTo>
                  <a:pt x="1215230" y="1216639"/>
                </a:lnTo>
                <a:lnTo>
                  <a:pt x="1245838" y="1265658"/>
                </a:lnTo>
                <a:lnTo>
                  <a:pt x="1285235" y="1326053"/>
                </a:lnTo>
                <a:lnTo>
                  <a:pt x="1313414" y="1372319"/>
                </a:lnTo>
                <a:lnTo>
                  <a:pt x="1338987" y="1416025"/>
                </a:lnTo>
                <a:lnTo>
                  <a:pt x="1374360" y="1471067"/>
                </a:lnTo>
                <a:lnTo>
                  <a:pt x="1391750" y="1498683"/>
                </a:lnTo>
                <a:lnTo>
                  <a:pt x="1420312" y="1534731"/>
                </a:lnTo>
                <a:lnTo>
                  <a:pt x="1426270" y="1545717"/>
                </a:lnTo>
                <a:lnTo>
                  <a:pt x="1449404" y="1572717"/>
                </a:lnTo>
                <a:lnTo>
                  <a:pt x="1448869" y="1573505"/>
                </a:lnTo>
                <a:lnTo>
                  <a:pt x="1447242" y="1574030"/>
                </a:lnTo>
                <a:lnTo>
                  <a:pt x="1435507" y="1574873"/>
                </a:lnTo>
                <a:lnTo>
                  <a:pt x="1433254" y="1573672"/>
                </a:lnTo>
                <a:lnTo>
                  <a:pt x="1431753" y="1571601"/>
                </a:lnTo>
                <a:lnTo>
                  <a:pt x="1430752" y="1568951"/>
                </a:lnTo>
                <a:lnTo>
                  <a:pt x="1428814" y="1567184"/>
                </a:lnTo>
                <a:lnTo>
                  <a:pt x="1426253" y="1566006"/>
                </a:lnTo>
                <a:lnTo>
                  <a:pt x="1423275" y="1565221"/>
                </a:lnTo>
                <a:lnTo>
                  <a:pt x="1416580" y="1560962"/>
                </a:lnTo>
                <a:lnTo>
                  <a:pt x="1408101" y="1554835"/>
                </a:lnTo>
                <a:lnTo>
                  <a:pt x="1374697" y="1536823"/>
                </a:lnTo>
                <a:lnTo>
                  <a:pt x="1320189" y="1517899"/>
                </a:lnTo>
                <a:lnTo>
                  <a:pt x="1267470" y="1495903"/>
                </a:lnTo>
                <a:lnTo>
                  <a:pt x="1237410" y="1484196"/>
                </a:lnTo>
                <a:lnTo>
                  <a:pt x="1173530" y="1461027"/>
                </a:lnTo>
                <a:lnTo>
                  <a:pt x="1066673" y="1424040"/>
                </a:lnTo>
                <a:lnTo>
                  <a:pt x="1029791" y="1411653"/>
                </a:lnTo>
                <a:lnTo>
                  <a:pt x="840893" y="1355692"/>
                </a:lnTo>
                <a:lnTo>
                  <a:pt x="802026" y="1343142"/>
                </a:lnTo>
                <a:lnTo>
                  <a:pt x="760313" y="1337448"/>
                </a:lnTo>
                <a:lnTo>
                  <a:pt x="708562" y="1327669"/>
                </a:lnTo>
                <a:lnTo>
                  <a:pt x="666862" y="1323550"/>
                </a:lnTo>
                <a:lnTo>
                  <a:pt x="629812" y="1314851"/>
                </a:lnTo>
                <a:lnTo>
                  <a:pt x="594704" y="1305500"/>
                </a:lnTo>
                <a:lnTo>
                  <a:pt x="538548" y="1298310"/>
                </a:lnTo>
                <a:lnTo>
                  <a:pt x="502244" y="1292051"/>
                </a:lnTo>
                <a:lnTo>
                  <a:pt x="460386" y="1282657"/>
                </a:lnTo>
                <a:lnTo>
                  <a:pt x="420044" y="1279310"/>
                </a:lnTo>
                <a:lnTo>
                  <a:pt x="382266" y="1278527"/>
                </a:lnTo>
                <a:lnTo>
                  <a:pt x="353622" y="1274792"/>
                </a:lnTo>
                <a:lnTo>
                  <a:pt x="319830" y="1268936"/>
                </a:lnTo>
                <a:lnTo>
                  <a:pt x="173407" y="1257640"/>
                </a:lnTo>
                <a:lnTo>
                  <a:pt x="133083" y="1255811"/>
                </a:lnTo>
                <a:lnTo>
                  <a:pt x="88729" y="1255086"/>
                </a:lnTo>
                <a:lnTo>
                  <a:pt x="57150" y="1255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2"/>
          <p:cNvSpPr/>
          <p:nvPr/>
        </p:nvSpPr>
        <p:spPr>
          <a:xfrm>
            <a:off x="1611630" y="3863339"/>
            <a:ext cx="742951" cy="285751"/>
          </a:xfrm>
          <a:custGeom>
            <a:avLst/>
            <a:gdLst/>
            <a:ahLst/>
            <a:cxnLst/>
            <a:rect l="0" t="0" r="0" b="0"/>
            <a:pathLst>
              <a:path w="742951" h="285751">
                <a:moveTo>
                  <a:pt x="0" y="0"/>
                </a:moveTo>
                <a:lnTo>
                  <a:pt x="15909" y="15909"/>
                </a:lnTo>
                <a:lnTo>
                  <a:pt x="26544" y="23158"/>
                </a:lnTo>
                <a:lnTo>
                  <a:pt x="38467" y="29342"/>
                </a:lnTo>
                <a:lnTo>
                  <a:pt x="54860" y="34094"/>
                </a:lnTo>
                <a:lnTo>
                  <a:pt x="72642" y="39707"/>
                </a:lnTo>
                <a:lnTo>
                  <a:pt x="81448" y="44251"/>
                </a:lnTo>
                <a:lnTo>
                  <a:pt x="89858" y="49821"/>
                </a:lnTo>
                <a:lnTo>
                  <a:pt x="98005" y="56074"/>
                </a:lnTo>
                <a:lnTo>
                  <a:pt x="109787" y="62783"/>
                </a:lnTo>
                <a:lnTo>
                  <a:pt x="123991" y="69795"/>
                </a:lnTo>
                <a:lnTo>
                  <a:pt x="139811" y="77011"/>
                </a:lnTo>
                <a:lnTo>
                  <a:pt x="154167" y="84361"/>
                </a:lnTo>
                <a:lnTo>
                  <a:pt x="167548" y="91800"/>
                </a:lnTo>
                <a:lnTo>
                  <a:pt x="180279" y="99300"/>
                </a:lnTo>
                <a:lnTo>
                  <a:pt x="207815" y="110650"/>
                </a:lnTo>
                <a:lnTo>
                  <a:pt x="245223" y="124567"/>
                </a:lnTo>
                <a:lnTo>
                  <a:pt x="289212" y="140195"/>
                </a:lnTo>
                <a:lnTo>
                  <a:pt x="361795" y="167719"/>
                </a:lnTo>
                <a:lnTo>
                  <a:pt x="393597" y="180393"/>
                </a:lnTo>
                <a:lnTo>
                  <a:pt x="419878" y="191382"/>
                </a:lnTo>
                <a:lnTo>
                  <a:pt x="462625" y="210366"/>
                </a:lnTo>
                <a:lnTo>
                  <a:pt x="481137" y="217714"/>
                </a:lnTo>
                <a:lnTo>
                  <a:pt x="498558" y="223883"/>
                </a:lnTo>
                <a:lnTo>
                  <a:pt x="593435" y="254994"/>
                </a:lnTo>
                <a:lnTo>
                  <a:pt x="605173" y="257626"/>
                </a:lnTo>
                <a:lnTo>
                  <a:pt x="628376" y="260551"/>
                </a:lnTo>
                <a:lnTo>
                  <a:pt x="648001" y="265237"/>
                </a:lnTo>
                <a:lnTo>
                  <a:pt x="665190" y="270283"/>
                </a:lnTo>
                <a:lnTo>
                  <a:pt x="681297" y="272526"/>
                </a:lnTo>
                <a:lnTo>
                  <a:pt x="74295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3"/>
          <p:cNvSpPr/>
          <p:nvPr/>
        </p:nvSpPr>
        <p:spPr>
          <a:xfrm>
            <a:off x="2154103" y="4343400"/>
            <a:ext cx="74703" cy="449441"/>
          </a:xfrm>
          <a:custGeom>
            <a:avLst/>
            <a:gdLst/>
            <a:ahLst/>
            <a:cxnLst/>
            <a:rect l="0" t="0" r="0" b="0"/>
            <a:pathLst>
              <a:path w="74703" h="449441">
                <a:moveTo>
                  <a:pt x="51887" y="0"/>
                </a:moveTo>
                <a:lnTo>
                  <a:pt x="68914" y="17026"/>
                </a:lnTo>
                <a:lnTo>
                  <a:pt x="70858" y="21511"/>
                </a:lnTo>
                <a:lnTo>
                  <a:pt x="73018" y="33267"/>
                </a:lnTo>
                <a:lnTo>
                  <a:pt x="73979" y="43571"/>
                </a:lnTo>
                <a:lnTo>
                  <a:pt x="74405" y="53655"/>
                </a:lnTo>
                <a:lnTo>
                  <a:pt x="74679" y="80824"/>
                </a:lnTo>
                <a:lnTo>
                  <a:pt x="74702" y="88173"/>
                </a:lnTo>
                <a:lnTo>
                  <a:pt x="73447" y="95611"/>
                </a:lnTo>
                <a:lnTo>
                  <a:pt x="71340" y="103111"/>
                </a:lnTo>
                <a:lnTo>
                  <a:pt x="68665" y="110650"/>
                </a:lnTo>
                <a:lnTo>
                  <a:pt x="66882" y="120756"/>
                </a:lnTo>
                <a:lnTo>
                  <a:pt x="65694" y="132574"/>
                </a:lnTo>
                <a:lnTo>
                  <a:pt x="64902" y="145533"/>
                </a:lnTo>
                <a:lnTo>
                  <a:pt x="63103" y="157982"/>
                </a:lnTo>
                <a:lnTo>
                  <a:pt x="60634" y="170091"/>
                </a:lnTo>
                <a:lnTo>
                  <a:pt x="47547" y="222969"/>
                </a:lnTo>
                <a:lnTo>
                  <a:pt x="40221" y="255730"/>
                </a:lnTo>
                <a:lnTo>
                  <a:pt x="36490" y="273356"/>
                </a:lnTo>
                <a:lnTo>
                  <a:pt x="34002" y="287647"/>
                </a:lnTo>
                <a:lnTo>
                  <a:pt x="32343" y="299715"/>
                </a:lnTo>
                <a:lnTo>
                  <a:pt x="31238" y="310300"/>
                </a:lnTo>
                <a:lnTo>
                  <a:pt x="29231" y="319896"/>
                </a:lnTo>
                <a:lnTo>
                  <a:pt x="26623" y="328834"/>
                </a:lnTo>
                <a:lnTo>
                  <a:pt x="23614" y="337332"/>
                </a:lnTo>
                <a:lnTo>
                  <a:pt x="20338" y="349348"/>
                </a:lnTo>
                <a:lnTo>
                  <a:pt x="16884" y="363709"/>
                </a:lnTo>
                <a:lnTo>
                  <a:pt x="13312" y="379632"/>
                </a:lnTo>
                <a:lnTo>
                  <a:pt x="10930" y="391518"/>
                </a:lnTo>
                <a:lnTo>
                  <a:pt x="9342" y="400712"/>
                </a:lnTo>
                <a:lnTo>
                  <a:pt x="8284" y="408111"/>
                </a:lnTo>
                <a:lnTo>
                  <a:pt x="6308" y="415584"/>
                </a:lnTo>
                <a:lnTo>
                  <a:pt x="3721" y="423106"/>
                </a:lnTo>
                <a:lnTo>
                  <a:pt x="726" y="430660"/>
                </a:lnTo>
                <a:lnTo>
                  <a:pt x="0" y="436967"/>
                </a:lnTo>
                <a:lnTo>
                  <a:pt x="785" y="442441"/>
                </a:lnTo>
                <a:lnTo>
                  <a:pt x="2579" y="447360"/>
                </a:lnTo>
                <a:lnTo>
                  <a:pt x="3775" y="449370"/>
                </a:lnTo>
                <a:lnTo>
                  <a:pt x="4572" y="449440"/>
                </a:lnTo>
                <a:lnTo>
                  <a:pt x="6167" y="4457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4"/>
          <p:cNvSpPr/>
          <p:nvPr/>
        </p:nvSpPr>
        <p:spPr>
          <a:xfrm>
            <a:off x="2288212" y="4411979"/>
            <a:ext cx="66369" cy="468631"/>
          </a:xfrm>
          <a:custGeom>
            <a:avLst/>
            <a:gdLst/>
            <a:ahLst/>
            <a:cxnLst/>
            <a:rect l="0" t="0" r="0" b="0"/>
            <a:pathLst>
              <a:path w="66369" h="468631">
                <a:moveTo>
                  <a:pt x="66368" y="0"/>
                </a:moveTo>
                <a:lnTo>
                  <a:pt x="66368" y="47727"/>
                </a:lnTo>
                <a:lnTo>
                  <a:pt x="65098" y="58488"/>
                </a:lnTo>
                <a:lnTo>
                  <a:pt x="62981" y="69472"/>
                </a:lnTo>
                <a:lnTo>
                  <a:pt x="60300" y="80605"/>
                </a:lnTo>
                <a:lnTo>
                  <a:pt x="57242" y="96917"/>
                </a:lnTo>
                <a:lnTo>
                  <a:pt x="50459" y="138748"/>
                </a:lnTo>
                <a:lnTo>
                  <a:pt x="48142" y="157269"/>
                </a:lnTo>
                <a:lnTo>
                  <a:pt x="46597" y="173426"/>
                </a:lnTo>
                <a:lnTo>
                  <a:pt x="45567" y="188007"/>
                </a:lnTo>
                <a:lnTo>
                  <a:pt x="43611" y="200268"/>
                </a:lnTo>
                <a:lnTo>
                  <a:pt x="41036" y="210983"/>
                </a:lnTo>
                <a:lnTo>
                  <a:pt x="38050" y="220665"/>
                </a:lnTo>
                <a:lnTo>
                  <a:pt x="36059" y="230930"/>
                </a:lnTo>
                <a:lnTo>
                  <a:pt x="34732" y="241584"/>
                </a:lnTo>
                <a:lnTo>
                  <a:pt x="33847" y="252495"/>
                </a:lnTo>
                <a:lnTo>
                  <a:pt x="26534" y="322464"/>
                </a:lnTo>
                <a:lnTo>
                  <a:pt x="19877" y="373187"/>
                </a:lnTo>
                <a:lnTo>
                  <a:pt x="16324" y="397382"/>
                </a:lnTo>
                <a:lnTo>
                  <a:pt x="12685" y="414781"/>
                </a:lnTo>
                <a:lnTo>
                  <a:pt x="8989" y="427651"/>
                </a:lnTo>
                <a:lnTo>
                  <a:pt x="5255" y="437501"/>
                </a:lnTo>
                <a:lnTo>
                  <a:pt x="2766" y="445338"/>
                </a:lnTo>
                <a:lnTo>
                  <a:pt x="1107" y="451832"/>
                </a:lnTo>
                <a:lnTo>
                  <a:pt x="0" y="457431"/>
                </a:lnTo>
                <a:lnTo>
                  <a:pt x="533" y="461164"/>
                </a:lnTo>
                <a:lnTo>
                  <a:pt x="2158" y="463653"/>
                </a:lnTo>
                <a:lnTo>
                  <a:pt x="9218" y="4686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5"/>
          <p:cNvSpPr/>
          <p:nvPr/>
        </p:nvSpPr>
        <p:spPr>
          <a:xfrm>
            <a:off x="2377440" y="3760470"/>
            <a:ext cx="491491" cy="171451"/>
          </a:xfrm>
          <a:custGeom>
            <a:avLst/>
            <a:gdLst/>
            <a:ahLst/>
            <a:cxnLst/>
            <a:rect l="0" t="0" r="0" b="0"/>
            <a:pathLst>
              <a:path w="491491" h="171451">
                <a:moveTo>
                  <a:pt x="0" y="171450"/>
                </a:moveTo>
                <a:lnTo>
                  <a:pt x="6067" y="159314"/>
                </a:lnTo>
                <a:lnTo>
                  <a:pt x="9125" y="155739"/>
                </a:lnTo>
                <a:lnTo>
                  <a:pt x="12433" y="153356"/>
                </a:lnTo>
                <a:lnTo>
                  <a:pt x="20766" y="149438"/>
                </a:lnTo>
                <a:lnTo>
                  <a:pt x="66203" y="126892"/>
                </a:lnTo>
                <a:lnTo>
                  <a:pt x="78425" y="121424"/>
                </a:lnTo>
                <a:lnTo>
                  <a:pt x="90383" y="116510"/>
                </a:lnTo>
                <a:lnTo>
                  <a:pt x="102165" y="111963"/>
                </a:lnTo>
                <a:lnTo>
                  <a:pt x="125417" y="103524"/>
                </a:lnTo>
                <a:lnTo>
                  <a:pt x="171388" y="87759"/>
                </a:lnTo>
                <a:lnTo>
                  <a:pt x="336255" y="40994"/>
                </a:lnTo>
                <a:lnTo>
                  <a:pt x="393710" y="25416"/>
                </a:lnTo>
                <a:lnTo>
                  <a:pt x="413603" y="20754"/>
                </a:lnTo>
                <a:lnTo>
                  <a:pt x="429405" y="17646"/>
                </a:lnTo>
                <a:lnTo>
                  <a:pt x="442480" y="15574"/>
                </a:lnTo>
                <a:lnTo>
                  <a:pt x="452467" y="12922"/>
                </a:lnTo>
                <a:lnTo>
                  <a:pt x="460394" y="9885"/>
                </a:lnTo>
                <a:lnTo>
                  <a:pt x="466949" y="6589"/>
                </a:lnTo>
                <a:lnTo>
                  <a:pt x="477619" y="2928"/>
                </a:lnTo>
                <a:lnTo>
                  <a:pt x="4914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6"/>
          <p:cNvSpPr/>
          <p:nvPr/>
        </p:nvSpPr>
        <p:spPr>
          <a:xfrm>
            <a:off x="2434589" y="3874770"/>
            <a:ext cx="422912" cy="205740"/>
          </a:xfrm>
          <a:custGeom>
            <a:avLst/>
            <a:gdLst/>
            <a:ahLst/>
            <a:cxnLst/>
            <a:rect l="0" t="0" r="0" b="0"/>
            <a:pathLst>
              <a:path w="422912" h="205740">
                <a:moveTo>
                  <a:pt x="0" y="205739"/>
                </a:moveTo>
                <a:lnTo>
                  <a:pt x="6068" y="193604"/>
                </a:lnTo>
                <a:lnTo>
                  <a:pt x="9126" y="188759"/>
                </a:lnTo>
                <a:lnTo>
                  <a:pt x="12434" y="184259"/>
                </a:lnTo>
                <a:lnTo>
                  <a:pt x="15910" y="179989"/>
                </a:lnTo>
                <a:lnTo>
                  <a:pt x="19497" y="175873"/>
                </a:lnTo>
                <a:lnTo>
                  <a:pt x="23158" y="171858"/>
                </a:lnTo>
                <a:lnTo>
                  <a:pt x="26869" y="167912"/>
                </a:lnTo>
                <a:lnTo>
                  <a:pt x="31883" y="164011"/>
                </a:lnTo>
                <a:lnTo>
                  <a:pt x="37765" y="160141"/>
                </a:lnTo>
                <a:lnTo>
                  <a:pt x="44227" y="156290"/>
                </a:lnTo>
                <a:lnTo>
                  <a:pt x="53615" y="149913"/>
                </a:lnTo>
                <a:lnTo>
                  <a:pt x="77593" y="132668"/>
                </a:lnTo>
                <a:lnTo>
                  <a:pt x="89829" y="125275"/>
                </a:lnTo>
                <a:lnTo>
                  <a:pt x="101796" y="119076"/>
                </a:lnTo>
                <a:lnTo>
                  <a:pt x="113584" y="113674"/>
                </a:lnTo>
                <a:lnTo>
                  <a:pt x="125253" y="107533"/>
                </a:lnTo>
                <a:lnTo>
                  <a:pt x="136842" y="100898"/>
                </a:lnTo>
                <a:lnTo>
                  <a:pt x="148378" y="93935"/>
                </a:lnTo>
                <a:lnTo>
                  <a:pt x="162419" y="86754"/>
                </a:lnTo>
                <a:lnTo>
                  <a:pt x="178130" y="79425"/>
                </a:lnTo>
                <a:lnTo>
                  <a:pt x="194953" y="72000"/>
                </a:lnTo>
                <a:lnTo>
                  <a:pt x="227193" y="56976"/>
                </a:lnTo>
                <a:lnTo>
                  <a:pt x="277147" y="32703"/>
                </a:lnTo>
                <a:lnTo>
                  <a:pt x="291445" y="26882"/>
                </a:lnTo>
                <a:lnTo>
                  <a:pt x="308597" y="20461"/>
                </a:lnTo>
                <a:lnTo>
                  <a:pt x="327652" y="13641"/>
                </a:lnTo>
                <a:lnTo>
                  <a:pt x="341625" y="9093"/>
                </a:lnTo>
                <a:lnTo>
                  <a:pt x="352210" y="6062"/>
                </a:lnTo>
                <a:lnTo>
                  <a:pt x="360537" y="4042"/>
                </a:lnTo>
                <a:lnTo>
                  <a:pt x="368628" y="2694"/>
                </a:lnTo>
                <a:lnTo>
                  <a:pt x="376562" y="1796"/>
                </a:lnTo>
                <a:lnTo>
                  <a:pt x="384392" y="1197"/>
                </a:lnTo>
                <a:lnTo>
                  <a:pt x="392151" y="798"/>
                </a:lnTo>
                <a:lnTo>
                  <a:pt x="4229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7"/>
          <p:cNvSpPr/>
          <p:nvPr/>
        </p:nvSpPr>
        <p:spPr>
          <a:xfrm>
            <a:off x="2548889" y="4023359"/>
            <a:ext cx="388622" cy="125731"/>
          </a:xfrm>
          <a:custGeom>
            <a:avLst/>
            <a:gdLst/>
            <a:ahLst/>
            <a:cxnLst/>
            <a:rect l="0" t="0" r="0" b="0"/>
            <a:pathLst>
              <a:path w="388622" h="125731">
                <a:moveTo>
                  <a:pt x="0" y="125730"/>
                </a:moveTo>
                <a:lnTo>
                  <a:pt x="25751" y="99980"/>
                </a:lnTo>
                <a:lnTo>
                  <a:pt x="34947" y="95864"/>
                </a:lnTo>
                <a:lnTo>
                  <a:pt x="47428" y="91849"/>
                </a:lnTo>
                <a:lnTo>
                  <a:pt x="62099" y="87903"/>
                </a:lnTo>
                <a:lnTo>
                  <a:pt x="80770" y="81462"/>
                </a:lnTo>
                <a:lnTo>
                  <a:pt x="102107" y="73358"/>
                </a:lnTo>
                <a:lnTo>
                  <a:pt x="144441" y="56734"/>
                </a:lnTo>
                <a:lnTo>
                  <a:pt x="175956" y="45112"/>
                </a:lnTo>
                <a:lnTo>
                  <a:pt x="215119" y="31429"/>
                </a:lnTo>
                <a:lnTo>
                  <a:pt x="229773" y="27303"/>
                </a:lnTo>
                <a:lnTo>
                  <a:pt x="245892" y="23282"/>
                </a:lnTo>
                <a:lnTo>
                  <a:pt x="262988" y="19331"/>
                </a:lnTo>
                <a:lnTo>
                  <a:pt x="276926" y="16698"/>
                </a:lnTo>
                <a:lnTo>
                  <a:pt x="288757" y="14942"/>
                </a:lnTo>
                <a:lnTo>
                  <a:pt x="299185" y="13772"/>
                </a:lnTo>
                <a:lnTo>
                  <a:pt x="308677" y="12991"/>
                </a:lnTo>
                <a:lnTo>
                  <a:pt x="317545" y="12471"/>
                </a:lnTo>
                <a:lnTo>
                  <a:pt x="325997" y="12124"/>
                </a:lnTo>
                <a:lnTo>
                  <a:pt x="336711" y="10623"/>
                </a:lnTo>
                <a:lnTo>
                  <a:pt x="348935" y="8352"/>
                </a:lnTo>
                <a:lnTo>
                  <a:pt x="3886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8"/>
          <p:cNvSpPr/>
          <p:nvPr/>
        </p:nvSpPr>
        <p:spPr>
          <a:xfrm>
            <a:off x="3737609" y="3332500"/>
            <a:ext cx="1588704" cy="1445240"/>
          </a:xfrm>
          <a:custGeom>
            <a:avLst/>
            <a:gdLst/>
            <a:ahLst/>
            <a:cxnLst/>
            <a:rect l="0" t="0" r="0" b="0"/>
            <a:pathLst>
              <a:path w="1588704" h="1445240">
                <a:moveTo>
                  <a:pt x="0" y="1445239"/>
                </a:moveTo>
                <a:lnTo>
                  <a:pt x="0" y="1439172"/>
                </a:lnTo>
                <a:lnTo>
                  <a:pt x="1270" y="1436114"/>
                </a:lnTo>
                <a:lnTo>
                  <a:pt x="9126" y="1425743"/>
                </a:lnTo>
                <a:lnTo>
                  <a:pt x="49548" y="1384274"/>
                </a:lnTo>
                <a:lnTo>
                  <a:pt x="94122" y="1353800"/>
                </a:lnTo>
                <a:lnTo>
                  <a:pt x="112952" y="1341100"/>
                </a:lnTo>
                <a:lnTo>
                  <a:pt x="161314" y="1302058"/>
                </a:lnTo>
                <a:lnTo>
                  <a:pt x="202986" y="1264181"/>
                </a:lnTo>
                <a:lnTo>
                  <a:pt x="251333" y="1224499"/>
                </a:lnTo>
                <a:lnTo>
                  <a:pt x="298920" y="1186191"/>
                </a:lnTo>
                <a:lnTo>
                  <a:pt x="343244" y="1147831"/>
                </a:lnTo>
                <a:lnTo>
                  <a:pt x="376022" y="1121181"/>
                </a:lnTo>
                <a:lnTo>
                  <a:pt x="413884" y="1078685"/>
                </a:lnTo>
                <a:lnTo>
                  <a:pt x="457675" y="1033603"/>
                </a:lnTo>
                <a:lnTo>
                  <a:pt x="669716" y="821246"/>
                </a:lnTo>
                <a:lnTo>
                  <a:pt x="694128" y="795564"/>
                </a:lnTo>
                <a:lnTo>
                  <a:pt x="760682" y="721232"/>
                </a:lnTo>
                <a:lnTo>
                  <a:pt x="798581" y="681655"/>
                </a:lnTo>
                <a:lnTo>
                  <a:pt x="837327" y="645799"/>
                </a:lnTo>
                <a:lnTo>
                  <a:pt x="877594" y="607658"/>
                </a:lnTo>
                <a:lnTo>
                  <a:pt x="913655" y="564184"/>
                </a:lnTo>
                <a:lnTo>
                  <a:pt x="942009" y="531689"/>
                </a:lnTo>
                <a:lnTo>
                  <a:pt x="984244" y="491847"/>
                </a:lnTo>
                <a:lnTo>
                  <a:pt x="1019102" y="455513"/>
                </a:lnTo>
                <a:lnTo>
                  <a:pt x="1048565" y="423701"/>
                </a:lnTo>
                <a:lnTo>
                  <a:pt x="1078592" y="396862"/>
                </a:lnTo>
                <a:lnTo>
                  <a:pt x="1100062" y="375481"/>
                </a:lnTo>
                <a:lnTo>
                  <a:pt x="1212841" y="256491"/>
                </a:lnTo>
                <a:lnTo>
                  <a:pt x="1254287" y="220245"/>
                </a:lnTo>
                <a:lnTo>
                  <a:pt x="1321036" y="163080"/>
                </a:lnTo>
                <a:lnTo>
                  <a:pt x="1362674" y="125244"/>
                </a:lnTo>
                <a:lnTo>
                  <a:pt x="1407902" y="82157"/>
                </a:lnTo>
                <a:lnTo>
                  <a:pt x="1437390" y="56690"/>
                </a:lnTo>
                <a:lnTo>
                  <a:pt x="1482269" y="28439"/>
                </a:lnTo>
                <a:lnTo>
                  <a:pt x="1487289" y="24455"/>
                </a:lnTo>
                <a:lnTo>
                  <a:pt x="1532041" y="1280"/>
                </a:lnTo>
                <a:lnTo>
                  <a:pt x="1535711" y="0"/>
                </a:lnTo>
                <a:lnTo>
                  <a:pt x="1538157" y="416"/>
                </a:lnTo>
                <a:lnTo>
                  <a:pt x="1539789" y="1964"/>
                </a:lnTo>
                <a:lnTo>
                  <a:pt x="1542146" y="2996"/>
                </a:lnTo>
                <a:lnTo>
                  <a:pt x="1548152" y="4142"/>
                </a:lnTo>
                <a:lnTo>
                  <a:pt x="1550261" y="5718"/>
                </a:lnTo>
                <a:lnTo>
                  <a:pt x="1551668" y="8039"/>
                </a:lnTo>
                <a:lnTo>
                  <a:pt x="1552605" y="10856"/>
                </a:lnTo>
                <a:lnTo>
                  <a:pt x="1554500" y="12733"/>
                </a:lnTo>
                <a:lnTo>
                  <a:pt x="1557034" y="13986"/>
                </a:lnTo>
                <a:lnTo>
                  <a:pt x="1559992" y="14820"/>
                </a:lnTo>
                <a:lnTo>
                  <a:pt x="1561965" y="17916"/>
                </a:lnTo>
                <a:lnTo>
                  <a:pt x="1573419" y="61969"/>
                </a:lnTo>
                <a:lnTo>
                  <a:pt x="1577449" y="80200"/>
                </a:lnTo>
                <a:lnTo>
                  <a:pt x="1584852" y="101125"/>
                </a:lnTo>
                <a:lnTo>
                  <a:pt x="1588255" y="138517"/>
                </a:lnTo>
                <a:lnTo>
                  <a:pt x="1588703" y="179910"/>
                </a:lnTo>
                <a:lnTo>
                  <a:pt x="1587470" y="199611"/>
                </a:lnTo>
                <a:lnTo>
                  <a:pt x="1582689" y="216833"/>
                </a:lnTo>
                <a:lnTo>
                  <a:pt x="1580907" y="237682"/>
                </a:lnTo>
                <a:lnTo>
                  <a:pt x="1579717" y="266821"/>
                </a:lnTo>
                <a:lnTo>
                  <a:pt x="1577810" y="368480"/>
                </a:lnTo>
                <a:lnTo>
                  <a:pt x="1567540" y="603306"/>
                </a:lnTo>
                <a:lnTo>
                  <a:pt x="1566232" y="681279"/>
                </a:lnTo>
                <a:lnTo>
                  <a:pt x="1565911" y="1356502"/>
                </a:lnTo>
                <a:lnTo>
                  <a:pt x="1564641" y="1359411"/>
                </a:lnTo>
                <a:lnTo>
                  <a:pt x="1562524" y="1361351"/>
                </a:lnTo>
                <a:lnTo>
                  <a:pt x="1559843" y="1362644"/>
                </a:lnTo>
                <a:lnTo>
                  <a:pt x="1558056" y="1364776"/>
                </a:lnTo>
                <a:lnTo>
                  <a:pt x="1556864" y="1367466"/>
                </a:lnTo>
                <a:lnTo>
                  <a:pt x="1556069" y="1370531"/>
                </a:lnTo>
                <a:lnTo>
                  <a:pt x="1554270" y="1372574"/>
                </a:lnTo>
                <a:lnTo>
                  <a:pt x="1551800" y="1373936"/>
                </a:lnTo>
                <a:lnTo>
                  <a:pt x="1545669" y="1375449"/>
                </a:lnTo>
                <a:lnTo>
                  <a:pt x="1531620" y="13766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9"/>
          <p:cNvSpPr/>
          <p:nvPr/>
        </p:nvSpPr>
        <p:spPr>
          <a:xfrm>
            <a:off x="3737609" y="4622593"/>
            <a:ext cx="1565912" cy="132287"/>
          </a:xfrm>
          <a:custGeom>
            <a:avLst/>
            <a:gdLst/>
            <a:ahLst/>
            <a:cxnLst/>
            <a:rect l="0" t="0" r="0" b="0"/>
            <a:pathLst>
              <a:path w="1565912" h="132287">
                <a:moveTo>
                  <a:pt x="0" y="132286"/>
                </a:moveTo>
                <a:lnTo>
                  <a:pt x="9842" y="122445"/>
                </a:lnTo>
                <a:lnTo>
                  <a:pt x="14111" y="121562"/>
                </a:lnTo>
                <a:lnTo>
                  <a:pt x="27200" y="120996"/>
                </a:lnTo>
                <a:lnTo>
                  <a:pt x="37913" y="124305"/>
                </a:lnTo>
                <a:lnTo>
                  <a:pt x="44325" y="126965"/>
                </a:lnTo>
                <a:lnTo>
                  <a:pt x="59418" y="130710"/>
                </a:lnTo>
                <a:lnTo>
                  <a:pt x="100731" y="131975"/>
                </a:lnTo>
                <a:lnTo>
                  <a:pt x="130318" y="130924"/>
                </a:lnTo>
                <a:lnTo>
                  <a:pt x="142759" y="128838"/>
                </a:lnTo>
                <a:lnTo>
                  <a:pt x="156133" y="126177"/>
                </a:lnTo>
                <a:lnTo>
                  <a:pt x="187926" y="123221"/>
                </a:lnTo>
                <a:lnTo>
                  <a:pt x="223223" y="120638"/>
                </a:lnTo>
                <a:lnTo>
                  <a:pt x="241526" y="118171"/>
                </a:lnTo>
                <a:lnTo>
                  <a:pt x="286415" y="110773"/>
                </a:lnTo>
                <a:lnTo>
                  <a:pt x="438583" y="84188"/>
                </a:lnTo>
                <a:lnTo>
                  <a:pt x="461299" y="81171"/>
                </a:lnTo>
                <a:lnTo>
                  <a:pt x="500085" y="77818"/>
                </a:lnTo>
                <a:lnTo>
                  <a:pt x="516270" y="75654"/>
                </a:lnTo>
                <a:lnTo>
                  <a:pt x="530870" y="72942"/>
                </a:lnTo>
                <a:lnTo>
                  <a:pt x="544414" y="69863"/>
                </a:lnTo>
                <a:lnTo>
                  <a:pt x="569622" y="66443"/>
                </a:lnTo>
                <a:lnTo>
                  <a:pt x="597336" y="63653"/>
                </a:lnTo>
                <a:lnTo>
                  <a:pt x="635053" y="58179"/>
                </a:lnTo>
                <a:lnTo>
                  <a:pt x="651969" y="54942"/>
                </a:lnTo>
                <a:lnTo>
                  <a:pt x="667056" y="51513"/>
                </a:lnTo>
                <a:lnTo>
                  <a:pt x="680924" y="47958"/>
                </a:lnTo>
                <a:lnTo>
                  <a:pt x="706493" y="44007"/>
                </a:lnTo>
                <a:lnTo>
                  <a:pt x="735637" y="40981"/>
                </a:lnTo>
                <a:lnTo>
                  <a:pt x="778223" y="35403"/>
                </a:lnTo>
                <a:lnTo>
                  <a:pt x="813238" y="38850"/>
                </a:lnTo>
                <a:lnTo>
                  <a:pt x="827908" y="43326"/>
                </a:lnTo>
                <a:lnTo>
                  <a:pt x="854370" y="44912"/>
                </a:lnTo>
                <a:lnTo>
                  <a:pt x="900847" y="42051"/>
                </a:lnTo>
                <a:lnTo>
                  <a:pt x="971836" y="41005"/>
                </a:lnTo>
                <a:lnTo>
                  <a:pt x="1004655" y="39623"/>
                </a:lnTo>
                <a:lnTo>
                  <a:pt x="1013940" y="37491"/>
                </a:lnTo>
                <a:lnTo>
                  <a:pt x="1022670" y="34799"/>
                </a:lnTo>
                <a:lnTo>
                  <a:pt x="1053160" y="31012"/>
                </a:lnTo>
                <a:lnTo>
                  <a:pt x="1095452" y="30125"/>
                </a:lnTo>
                <a:lnTo>
                  <a:pt x="1203599" y="29556"/>
                </a:lnTo>
                <a:lnTo>
                  <a:pt x="1240207" y="26092"/>
                </a:lnTo>
                <a:lnTo>
                  <a:pt x="1253525" y="23390"/>
                </a:lnTo>
                <a:lnTo>
                  <a:pt x="1285256" y="20388"/>
                </a:lnTo>
                <a:lnTo>
                  <a:pt x="1328660" y="18698"/>
                </a:lnTo>
                <a:lnTo>
                  <a:pt x="1364381" y="14811"/>
                </a:lnTo>
                <a:lnTo>
                  <a:pt x="1378217" y="12059"/>
                </a:lnTo>
                <a:lnTo>
                  <a:pt x="1415895" y="8187"/>
                </a:lnTo>
                <a:lnTo>
                  <a:pt x="1460795" y="5382"/>
                </a:lnTo>
                <a:lnTo>
                  <a:pt x="1469164" y="3233"/>
                </a:lnTo>
                <a:lnTo>
                  <a:pt x="1478553" y="531"/>
                </a:lnTo>
                <a:lnTo>
                  <a:pt x="1487352" y="0"/>
                </a:lnTo>
                <a:lnTo>
                  <a:pt x="1509331" y="4049"/>
                </a:lnTo>
                <a:lnTo>
                  <a:pt x="1519513" y="5814"/>
                </a:lnTo>
                <a:lnTo>
                  <a:pt x="1562347" y="6543"/>
                </a:lnTo>
                <a:lnTo>
                  <a:pt x="1565911" y="179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0"/>
          <p:cNvSpPr/>
          <p:nvPr/>
        </p:nvSpPr>
        <p:spPr>
          <a:xfrm>
            <a:off x="4492129" y="4491989"/>
            <a:ext cx="22722" cy="434341"/>
          </a:xfrm>
          <a:custGeom>
            <a:avLst/>
            <a:gdLst/>
            <a:ahLst/>
            <a:cxnLst/>
            <a:rect l="0" t="0" r="0" b="0"/>
            <a:pathLst>
              <a:path w="22722" h="434341">
                <a:moveTo>
                  <a:pt x="11291" y="0"/>
                </a:moveTo>
                <a:lnTo>
                  <a:pt x="11291" y="247113"/>
                </a:lnTo>
                <a:lnTo>
                  <a:pt x="10021" y="256182"/>
                </a:lnTo>
                <a:lnTo>
                  <a:pt x="7904" y="266038"/>
                </a:lnTo>
                <a:lnTo>
                  <a:pt x="5223" y="276419"/>
                </a:lnTo>
                <a:lnTo>
                  <a:pt x="3435" y="285879"/>
                </a:lnTo>
                <a:lnTo>
                  <a:pt x="2243" y="294726"/>
                </a:lnTo>
                <a:lnTo>
                  <a:pt x="1449" y="303164"/>
                </a:lnTo>
                <a:lnTo>
                  <a:pt x="920" y="311330"/>
                </a:lnTo>
                <a:lnTo>
                  <a:pt x="566" y="319313"/>
                </a:lnTo>
                <a:lnTo>
                  <a:pt x="175" y="334957"/>
                </a:lnTo>
                <a:lnTo>
                  <a:pt x="0" y="350377"/>
                </a:lnTo>
                <a:lnTo>
                  <a:pt x="1224" y="356775"/>
                </a:lnTo>
                <a:lnTo>
                  <a:pt x="3309" y="362310"/>
                </a:lnTo>
                <a:lnTo>
                  <a:pt x="5970" y="367270"/>
                </a:lnTo>
                <a:lnTo>
                  <a:pt x="7744" y="375657"/>
                </a:lnTo>
                <a:lnTo>
                  <a:pt x="8926" y="386328"/>
                </a:lnTo>
                <a:lnTo>
                  <a:pt x="9714" y="398522"/>
                </a:lnTo>
                <a:lnTo>
                  <a:pt x="11510" y="407922"/>
                </a:lnTo>
                <a:lnTo>
                  <a:pt x="13976" y="415458"/>
                </a:lnTo>
                <a:lnTo>
                  <a:pt x="22721" y="4343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1"/>
          <p:cNvSpPr/>
          <p:nvPr/>
        </p:nvSpPr>
        <p:spPr>
          <a:xfrm>
            <a:off x="4640580" y="4503419"/>
            <a:ext cx="22861" cy="445771"/>
          </a:xfrm>
          <a:custGeom>
            <a:avLst/>
            <a:gdLst/>
            <a:ahLst/>
            <a:cxnLst/>
            <a:rect l="0" t="0" r="0" b="0"/>
            <a:pathLst>
              <a:path w="22861" h="445771">
                <a:moveTo>
                  <a:pt x="22860" y="0"/>
                </a:moveTo>
                <a:lnTo>
                  <a:pt x="22860" y="18204"/>
                </a:lnTo>
                <a:lnTo>
                  <a:pt x="21590" y="31186"/>
                </a:lnTo>
                <a:lnTo>
                  <a:pt x="19473" y="47461"/>
                </a:lnTo>
                <a:lnTo>
                  <a:pt x="16792" y="65931"/>
                </a:lnTo>
                <a:lnTo>
                  <a:pt x="15004" y="82054"/>
                </a:lnTo>
                <a:lnTo>
                  <a:pt x="13813" y="96613"/>
                </a:lnTo>
                <a:lnTo>
                  <a:pt x="12489" y="121679"/>
                </a:lnTo>
                <a:lnTo>
                  <a:pt x="11900" y="141287"/>
                </a:lnTo>
                <a:lnTo>
                  <a:pt x="10473" y="151341"/>
                </a:lnTo>
                <a:lnTo>
                  <a:pt x="8252" y="161854"/>
                </a:lnTo>
                <a:lnTo>
                  <a:pt x="5501" y="172673"/>
                </a:lnTo>
                <a:lnTo>
                  <a:pt x="3667" y="183696"/>
                </a:lnTo>
                <a:lnTo>
                  <a:pt x="2445" y="194854"/>
                </a:lnTo>
                <a:lnTo>
                  <a:pt x="1630" y="206103"/>
                </a:lnTo>
                <a:lnTo>
                  <a:pt x="1087" y="216142"/>
                </a:lnTo>
                <a:lnTo>
                  <a:pt x="483" y="234070"/>
                </a:lnTo>
                <a:lnTo>
                  <a:pt x="0" y="426643"/>
                </a:lnTo>
                <a:lnTo>
                  <a:pt x="1270" y="429208"/>
                </a:lnTo>
                <a:lnTo>
                  <a:pt x="3386" y="430919"/>
                </a:lnTo>
                <a:lnTo>
                  <a:pt x="11429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2"/>
          <p:cNvSpPr/>
          <p:nvPr/>
        </p:nvSpPr>
        <p:spPr>
          <a:xfrm>
            <a:off x="4171950" y="4057650"/>
            <a:ext cx="320041" cy="262890"/>
          </a:xfrm>
          <a:custGeom>
            <a:avLst/>
            <a:gdLst/>
            <a:ahLst/>
            <a:cxnLst/>
            <a:rect l="0" t="0" r="0" b="0"/>
            <a:pathLst>
              <a:path w="320041" h="262890">
                <a:moveTo>
                  <a:pt x="0" y="0"/>
                </a:moveTo>
                <a:lnTo>
                  <a:pt x="25750" y="25750"/>
                </a:lnTo>
                <a:lnTo>
                  <a:pt x="32406" y="31136"/>
                </a:lnTo>
                <a:lnTo>
                  <a:pt x="40654" y="37267"/>
                </a:lnTo>
                <a:lnTo>
                  <a:pt x="49962" y="43895"/>
                </a:lnTo>
                <a:lnTo>
                  <a:pt x="58708" y="49583"/>
                </a:lnTo>
                <a:lnTo>
                  <a:pt x="67079" y="54645"/>
                </a:lnTo>
                <a:lnTo>
                  <a:pt x="75199" y="59290"/>
                </a:lnTo>
                <a:lnTo>
                  <a:pt x="90995" y="67838"/>
                </a:lnTo>
                <a:lnTo>
                  <a:pt x="98763" y="71895"/>
                </a:lnTo>
                <a:lnTo>
                  <a:pt x="109022" y="78410"/>
                </a:lnTo>
                <a:lnTo>
                  <a:pt x="120941" y="86563"/>
                </a:lnTo>
                <a:lnTo>
                  <a:pt x="133968" y="95808"/>
                </a:lnTo>
                <a:lnTo>
                  <a:pt x="145191" y="104512"/>
                </a:lnTo>
                <a:lnTo>
                  <a:pt x="155214" y="112855"/>
                </a:lnTo>
                <a:lnTo>
                  <a:pt x="164436" y="120956"/>
                </a:lnTo>
                <a:lnTo>
                  <a:pt x="174394" y="131438"/>
                </a:lnTo>
                <a:lnTo>
                  <a:pt x="184842" y="143505"/>
                </a:lnTo>
                <a:lnTo>
                  <a:pt x="195618" y="156629"/>
                </a:lnTo>
                <a:lnTo>
                  <a:pt x="205342" y="166650"/>
                </a:lnTo>
                <a:lnTo>
                  <a:pt x="214365" y="174600"/>
                </a:lnTo>
                <a:lnTo>
                  <a:pt x="222919" y="181169"/>
                </a:lnTo>
                <a:lnTo>
                  <a:pt x="229893" y="186819"/>
                </a:lnTo>
                <a:lnTo>
                  <a:pt x="235811" y="191856"/>
                </a:lnTo>
                <a:lnTo>
                  <a:pt x="241028" y="196484"/>
                </a:lnTo>
                <a:lnTo>
                  <a:pt x="253597" y="208399"/>
                </a:lnTo>
                <a:lnTo>
                  <a:pt x="282362" y="236745"/>
                </a:lnTo>
                <a:lnTo>
                  <a:pt x="287301" y="242920"/>
                </a:lnTo>
                <a:lnTo>
                  <a:pt x="290594" y="248306"/>
                </a:lnTo>
                <a:lnTo>
                  <a:pt x="292789" y="253167"/>
                </a:lnTo>
                <a:lnTo>
                  <a:pt x="295523" y="256408"/>
                </a:lnTo>
                <a:lnTo>
                  <a:pt x="298615" y="258569"/>
                </a:lnTo>
                <a:lnTo>
                  <a:pt x="320040" y="2628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3"/>
          <p:cNvSpPr/>
          <p:nvPr/>
        </p:nvSpPr>
        <p:spPr>
          <a:xfrm>
            <a:off x="4309109" y="3954779"/>
            <a:ext cx="251462" cy="262892"/>
          </a:xfrm>
          <a:custGeom>
            <a:avLst/>
            <a:gdLst/>
            <a:ahLst/>
            <a:cxnLst/>
            <a:rect l="0" t="0" r="0" b="0"/>
            <a:pathLst>
              <a:path w="251462" h="262892">
                <a:moveTo>
                  <a:pt x="0" y="0"/>
                </a:moveTo>
                <a:lnTo>
                  <a:pt x="0" y="15910"/>
                </a:lnTo>
                <a:lnTo>
                  <a:pt x="1270" y="19497"/>
                </a:lnTo>
                <a:lnTo>
                  <a:pt x="6069" y="26869"/>
                </a:lnTo>
                <a:lnTo>
                  <a:pt x="12434" y="34379"/>
                </a:lnTo>
                <a:lnTo>
                  <a:pt x="15910" y="38159"/>
                </a:lnTo>
                <a:lnTo>
                  <a:pt x="19496" y="43220"/>
                </a:lnTo>
                <a:lnTo>
                  <a:pt x="23158" y="49133"/>
                </a:lnTo>
                <a:lnTo>
                  <a:pt x="26869" y="55616"/>
                </a:lnTo>
                <a:lnTo>
                  <a:pt x="31883" y="61207"/>
                </a:lnTo>
                <a:lnTo>
                  <a:pt x="37765" y="66205"/>
                </a:lnTo>
                <a:lnTo>
                  <a:pt x="44227" y="70807"/>
                </a:lnTo>
                <a:lnTo>
                  <a:pt x="49805" y="75145"/>
                </a:lnTo>
                <a:lnTo>
                  <a:pt x="54794" y="79306"/>
                </a:lnTo>
                <a:lnTo>
                  <a:pt x="59389" y="83352"/>
                </a:lnTo>
                <a:lnTo>
                  <a:pt x="63723" y="88588"/>
                </a:lnTo>
                <a:lnTo>
                  <a:pt x="67882" y="94618"/>
                </a:lnTo>
                <a:lnTo>
                  <a:pt x="71925" y="101179"/>
                </a:lnTo>
                <a:lnTo>
                  <a:pt x="77160" y="106823"/>
                </a:lnTo>
                <a:lnTo>
                  <a:pt x="83190" y="111856"/>
                </a:lnTo>
                <a:lnTo>
                  <a:pt x="89751" y="116481"/>
                </a:lnTo>
                <a:lnTo>
                  <a:pt x="100474" y="125914"/>
                </a:lnTo>
                <a:lnTo>
                  <a:pt x="129322" y="153328"/>
                </a:lnTo>
                <a:lnTo>
                  <a:pt x="173234" y="196195"/>
                </a:lnTo>
                <a:lnTo>
                  <a:pt x="177720" y="201917"/>
                </a:lnTo>
                <a:lnTo>
                  <a:pt x="181980" y="208271"/>
                </a:lnTo>
                <a:lnTo>
                  <a:pt x="186090" y="215048"/>
                </a:lnTo>
                <a:lnTo>
                  <a:pt x="191370" y="220835"/>
                </a:lnTo>
                <a:lnTo>
                  <a:pt x="197430" y="225964"/>
                </a:lnTo>
                <a:lnTo>
                  <a:pt x="204010" y="230653"/>
                </a:lnTo>
                <a:lnTo>
                  <a:pt x="209667" y="236319"/>
                </a:lnTo>
                <a:lnTo>
                  <a:pt x="214708" y="242636"/>
                </a:lnTo>
                <a:lnTo>
                  <a:pt x="219339" y="249388"/>
                </a:lnTo>
                <a:lnTo>
                  <a:pt x="224966" y="253888"/>
                </a:lnTo>
                <a:lnTo>
                  <a:pt x="231258" y="256889"/>
                </a:lnTo>
                <a:lnTo>
                  <a:pt x="251461" y="2628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4"/>
          <p:cNvSpPr/>
          <p:nvPr/>
        </p:nvSpPr>
        <p:spPr>
          <a:xfrm>
            <a:off x="4560570" y="421767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5"/>
          <p:cNvSpPr/>
          <p:nvPr/>
        </p:nvSpPr>
        <p:spPr>
          <a:xfrm>
            <a:off x="4389120" y="3851909"/>
            <a:ext cx="285751" cy="308612"/>
          </a:xfrm>
          <a:custGeom>
            <a:avLst/>
            <a:gdLst/>
            <a:ahLst/>
            <a:cxnLst/>
            <a:rect l="0" t="0" r="0" b="0"/>
            <a:pathLst>
              <a:path w="285751" h="308612">
                <a:moveTo>
                  <a:pt x="0" y="0"/>
                </a:moveTo>
                <a:lnTo>
                  <a:pt x="49449" y="49450"/>
                </a:lnTo>
                <a:lnTo>
                  <a:pt x="54556" y="53287"/>
                </a:lnTo>
                <a:lnTo>
                  <a:pt x="60501" y="57114"/>
                </a:lnTo>
                <a:lnTo>
                  <a:pt x="67004" y="60937"/>
                </a:lnTo>
                <a:lnTo>
                  <a:pt x="75149" y="67295"/>
                </a:lnTo>
                <a:lnTo>
                  <a:pt x="84389" y="75343"/>
                </a:lnTo>
                <a:lnTo>
                  <a:pt x="103546" y="93176"/>
                </a:lnTo>
                <a:lnTo>
                  <a:pt x="138299" y="127010"/>
                </a:lnTo>
                <a:lnTo>
                  <a:pt x="142999" y="132933"/>
                </a:lnTo>
                <a:lnTo>
                  <a:pt x="147403" y="139422"/>
                </a:lnTo>
                <a:lnTo>
                  <a:pt x="151608" y="146288"/>
                </a:lnTo>
                <a:lnTo>
                  <a:pt x="169663" y="174155"/>
                </a:lnTo>
                <a:lnTo>
                  <a:pt x="175338" y="183414"/>
                </a:lnTo>
                <a:lnTo>
                  <a:pt x="180392" y="192126"/>
                </a:lnTo>
                <a:lnTo>
                  <a:pt x="185031" y="200474"/>
                </a:lnTo>
                <a:lnTo>
                  <a:pt x="189394" y="207309"/>
                </a:lnTo>
                <a:lnTo>
                  <a:pt x="193572" y="213136"/>
                </a:lnTo>
                <a:lnTo>
                  <a:pt x="197628" y="218291"/>
                </a:lnTo>
                <a:lnTo>
                  <a:pt x="202872" y="224268"/>
                </a:lnTo>
                <a:lnTo>
                  <a:pt x="208908" y="230792"/>
                </a:lnTo>
                <a:lnTo>
                  <a:pt x="215472" y="237682"/>
                </a:lnTo>
                <a:lnTo>
                  <a:pt x="223658" y="247355"/>
                </a:lnTo>
                <a:lnTo>
                  <a:pt x="250842" y="281430"/>
                </a:lnTo>
                <a:lnTo>
                  <a:pt x="257398" y="289220"/>
                </a:lnTo>
                <a:lnTo>
                  <a:pt x="285750" y="3086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6"/>
          <p:cNvSpPr/>
          <p:nvPr/>
        </p:nvSpPr>
        <p:spPr>
          <a:xfrm>
            <a:off x="5040629" y="3945140"/>
            <a:ext cx="525781" cy="123940"/>
          </a:xfrm>
          <a:custGeom>
            <a:avLst/>
            <a:gdLst/>
            <a:ahLst/>
            <a:cxnLst/>
            <a:rect l="0" t="0" r="0" b="0"/>
            <a:pathLst>
              <a:path w="525781" h="123940">
                <a:moveTo>
                  <a:pt x="0" y="123939"/>
                </a:moveTo>
                <a:lnTo>
                  <a:pt x="55186" y="123939"/>
                </a:lnTo>
                <a:lnTo>
                  <a:pt x="63461" y="122669"/>
                </a:lnTo>
                <a:lnTo>
                  <a:pt x="72787" y="120553"/>
                </a:lnTo>
                <a:lnTo>
                  <a:pt x="82815" y="117872"/>
                </a:lnTo>
                <a:lnTo>
                  <a:pt x="92041" y="114814"/>
                </a:lnTo>
                <a:lnTo>
                  <a:pt x="100730" y="111506"/>
                </a:lnTo>
                <a:lnTo>
                  <a:pt x="109064" y="108031"/>
                </a:lnTo>
                <a:lnTo>
                  <a:pt x="119699" y="104443"/>
                </a:lnTo>
                <a:lnTo>
                  <a:pt x="131870" y="100782"/>
                </a:lnTo>
                <a:lnTo>
                  <a:pt x="145063" y="97071"/>
                </a:lnTo>
                <a:lnTo>
                  <a:pt x="169883" y="89562"/>
                </a:lnTo>
                <a:lnTo>
                  <a:pt x="181835" y="85781"/>
                </a:lnTo>
                <a:lnTo>
                  <a:pt x="208663" y="78193"/>
                </a:lnTo>
                <a:lnTo>
                  <a:pt x="262486" y="63395"/>
                </a:lnTo>
                <a:lnTo>
                  <a:pt x="324578" y="46310"/>
                </a:lnTo>
                <a:lnTo>
                  <a:pt x="342115" y="41707"/>
                </a:lnTo>
                <a:lnTo>
                  <a:pt x="371761" y="33205"/>
                </a:lnTo>
                <a:lnTo>
                  <a:pt x="409872" y="21278"/>
                </a:lnTo>
                <a:lnTo>
                  <a:pt x="421838" y="17399"/>
                </a:lnTo>
                <a:lnTo>
                  <a:pt x="432356" y="14812"/>
                </a:lnTo>
                <a:lnTo>
                  <a:pt x="441907" y="13088"/>
                </a:lnTo>
                <a:lnTo>
                  <a:pt x="450815" y="11939"/>
                </a:lnTo>
                <a:lnTo>
                  <a:pt x="459293" y="9902"/>
                </a:lnTo>
                <a:lnTo>
                  <a:pt x="467486" y="7274"/>
                </a:lnTo>
                <a:lnTo>
                  <a:pt x="475488" y="4253"/>
                </a:lnTo>
                <a:lnTo>
                  <a:pt x="487765" y="895"/>
                </a:lnTo>
                <a:lnTo>
                  <a:pt x="492817" y="0"/>
                </a:lnTo>
                <a:lnTo>
                  <a:pt x="505203" y="2392"/>
                </a:lnTo>
                <a:lnTo>
                  <a:pt x="521716" y="8208"/>
                </a:lnTo>
                <a:lnTo>
                  <a:pt x="523071" y="9955"/>
                </a:lnTo>
                <a:lnTo>
                  <a:pt x="523974" y="12390"/>
                </a:lnTo>
                <a:lnTo>
                  <a:pt x="524577" y="15283"/>
                </a:lnTo>
                <a:lnTo>
                  <a:pt x="524978" y="18482"/>
                </a:lnTo>
                <a:lnTo>
                  <a:pt x="525245" y="21884"/>
                </a:lnTo>
                <a:lnTo>
                  <a:pt x="525780" y="324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7"/>
          <p:cNvSpPr/>
          <p:nvPr/>
        </p:nvSpPr>
        <p:spPr>
          <a:xfrm>
            <a:off x="6309359" y="3680459"/>
            <a:ext cx="1142466" cy="1291587"/>
          </a:xfrm>
          <a:custGeom>
            <a:avLst/>
            <a:gdLst/>
            <a:ahLst/>
            <a:cxnLst/>
            <a:rect l="0" t="0" r="0" b="0"/>
            <a:pathLst>
              <a:path w="1142466" h="1291587">
                <a:moveTo>
                  <a:pt x="34291" y="0"/>
                </a:moveTo>
                <a:lnTo>
                  <a:pt x="24449" y="0"/>
                </a:lnTo>
                <a:lnTo>
                  <a:pt x="23331" y="30339"/>
                </a:lnTo>
                <a:lnTo>
                  <a:pt x="22861" y="404212"/>
                </a:lnTo>
                <a:lnTo>
                  <a:pt x="21591" y="434575"/>
                </a:lnTo>
                <a:lnTo>
                  <a:pt x="13813" y="550850"/>
                </a:lnTo>
                <a:lnTo>
                  <a:pt x="13019" y="569164"/>
                </a:lnTo>
                <a:lnTo>
                  <a:pt x="8750" y="626766"/>
                </a:lnTo>
                <a:lnTo>
                  <a:pt x="5833" y="661684"/>
                </a:lnTo>
                <a:lnTo>
                  <a:pt x="3889" y="697662"/>
                </a:lnTo>
                <a:lnTo>
                  <a:pt x="1729" y="771506"/>
                </a:lnTo>
                <a:lnTo>
                  <a:pt x="342" y="862327"/>
                </a:lnTo>
                <a:lnTo>
                  <a:pt x="0" y="1272046"/>
                </a:lnTo>
                <a:lnTo>
                  <a:pt x="1271" y="1274751"/>
                </a:lnTo>
                <a:lnTo>
                  <a:pt x="3387" y="1276554"/>
                </a:lnTo>
                <a:lnTo>
                  <a:pt x="6069" y="1277756"/>
                </a:lnTo>
                <a:lnTo>
                  <a:pt x="7856" y="1279828"/>
                </a:lnTo>
                <a:lnTo>
                  <a:pt x="9047" y="1282479"/>
                </a:lnTo>
                <a:lnTo>
                  <a:pt x="9842" y="1285516"/>
                </a:lnTo>
                <a:lnTo>
                  <a:pt x="11641" y="1287541"/>
                </a:lnTo>
                <a:lnTo>
                  <a:pt x="14111" y="1288891"/>
                </a:lnTo>
                <a:lnTo>
                  <a:pt x="20242" y="1290391"/>
                </a:lnTo>
                <a:lnTo>
                  <a:pt x="53221" y="1291570"/>
                </a:lnTo>
                <a:lnTo>
                  <a:pt x="80786" y="1291586"/>
                </a:lnTo>
                <a:lnTo>
                  <a:pt x="112555" y="1285521"/>
                </a:lnTo>
                <a:lnTo>
                  <a:pt x="145236" y="1281219"/>
                </a:lnTo>
                <a:lnTo>
                  <a:pt x="180052" y="1279204"/>
                </a:lnTo>
                <a:lnTo>
                  <a:pt x="212473" y="1271175"/>
                </a:lnTo>
                <a:lnTo>
                  <a:pt x="244727" y="1269052"/>
                </a:lnTo>
                <a:lnTo>
                  <a:pt x="275989" y="1268773"/>
                </a:lnTo>
                <a:lnTo>
                  <a:pt x="288186" y="1265363"/>
                </a:lnTo>
                <a:lnTo>
                  <a:pt x="294994" y="1262675"/>
                </a:lnTo>
                <a:lnTo>
                  <a:pt x="328847" y="1258893"/>
                </a:lnTo>
                <a:lnTo>
                  <a:pt x="358916" y="1257772"/>
                </a:lnTo>
                <a:lnTo>
                  <a:pt x="389979" y="1251372"/>
                </a:lnTo>
                <a:lnTo>
                  <a:pt x="417245" y="1247501"/>
                </a:lnTo>
                <a:lnTo>
                  <a:pt x="440289" y="1246595"/>
                </a:lnTo>
                <a:lnTo>
                  <a:pt x="490408" y="1246014"/>
                </a:lnTo>
                <a:lnTo>
                  <a:pt x="531528" y="1245913"/>
                </a:lnTo>
                <a:lnTo>
                  <a:pt x="554158" y="1242502"/>
                </a:lnTo>
                <a:lnTo>
                  <a:pt x="581179" y="1236829"/>
                </a:lnTo>
                <a:lnTo>
                  <a:pt x="616442" y="1235502"/>
                </a:lnTo>
                <a:lnTo>
                  <a:pt x="1109823" y="1234441"/>
                </a:lnTo>
                <a:lnTo>
                  <a:pt x="1114532" y="1233171"/>
                </a:lnTo>
                <a:lnTo>
                  <a:pt x="1129076" y="1224599"/>
                </a:lnTo>
                <a:lnTo>
                  <a:pt x="1133848" y="1223717"/>
                </a:lnTo>
                <a:lnTo>
                  <a:pt x="1141193" y="1223150"/>
                </a:lnTo>
                <a:lnTo>
                  <a:pt x="1141795" y="1221834"/>
                </a:lnTo>
                <a:lnTo>
                  <a:pt x="1142465" y="1216984"/>
                </a:lnTo>
                <a:lnTo>
                  <a:pt x="1141373" y="1213913"/>
                </a:lnTo>
                <a:lnTo>
                  <a:pt x="1135040" y="1203523"/>
                </a:lnTo>
                <a:lnTo>
                  <a:pt x="1125960" y="1178785"/>
                </a:lnTo>
                <a:lnTo>
                  <a:pt x="1122750" y="1174477"/>
                </a:lnTo>
                <a:lnTo>
                  <a:pt x="1119341" y="1171605"/>
                </a:lnTo>
                <a:lnTo>
                  <a:pt x="1112164" y="1167144"/>
                </a:lnTo>
                <a:lnTo>
                  <a:pt x="1089629" y="1147859"/>
                </a:lnTo>
                <a:lnTo>
                  <a:pt x="1082027" y="1145160"/>
                </a:lnTo>
                <a:lnTo>
                  <a:pt x="1071028" y="1137187"/>
                </a:lnTo>
                <a:lnTo>
                  <a:pt x="1036791" y="1105229"/>
                </a:lnTo>
                <a:lnTo>
                  <a:pt x="1032824" y="1102580"/>
                </a:lnTo>
                <a:lnTo>
                  <a:pt x="1003786" y="1088167"/>
                </a:lnTo>
                <a:lnTo>
                  <a:pt x="969671" y="1067064"/>
                </a:lnTo>
                <a:lnTo>
                  <a:pt x="940699" y="1048555"/>
                </a:lnTo>
                <a:lnTo>
                  <a:pt x="912033" y="1030491"/>
                </a:lnTo>
                <a:lnTo>
                  <a:pt x="897262" y="1016373"/>
                </a:lnTo>
                <a:lnTo>
                  <a:pt x="885194" y="1002902"/>
                </a:lnTo>
                <a:lnTo>
                  <a:pt x="856750" y="983905"/>
                </a:lnTo>
                <a:lnTo>
                  <a:pt x="830856" y="968438"/>
                </a:lnTo>
                <a:lnTo>
                  <a:pt x="802440" y="947768"/>
                </a:lnTo>
                <a:lnTo>
                  <a:pt x="766354" y="915784"/>
                </a:lnTo>
                <a:lnTo>
                  <a:pt x="738535" y="893002"/>
                </a:lnTo>
                <a:lnTo>
                  <a:pt x="705377" y="863751"/>
                </a:lnTo>
                <a:lnTo>
                  <a:pt x="672558" y="832362"/>
                </a:lnTo>
                <a:lnTo>
                  <a:pt x="630766" y="790773"/>
                </a:lnTo>
                <a:lnTo>
                  <a:pt x="602916" y="769518"/>
                </a:lnTo>
                <a:lnTo>
                  <a:pt x="586877" y="750681"/>
                </a:lnTo>
                <a:lnTo>
                  <a:pt x="565332" y="732682"/>
                </a:lnTo>
                <a:lnTo>
                  <a:pt x="537923" y="699409"/>
                </a:lnTo>
                <a:lnTo>
                  <a:pt x="519359" y="673605"/>
                </a:lnTo>
                <a:lnTo>
                  <a:pt x="499607" y="656081"/>
                </a:lnTo>
                <a:lnTo>
                  <a:pt x="464963" y="613143"/>
                </a:lnTo>
                <a:lnTo>
                  <a:pt x="436413" y="575275"/>
                </a:lnTo>
                <a:lnTo>
                  <a:pt x="418752" y="549895"/>
                </a:lnTo>
                <a:lnTo>
                  <a:pt x="394162" y="510066"/>
                </a:lnTo>
                <a:lnTo>
                  <a:pt x="375446" y="482178"/>
                </a:lnTo>
                <a:lnTo>
                  <a:pt x="357200" y="457827"/>
                </a:lnTo>
                <a:lnTo>
                  <a:pt x="334388" y="419183"/>
                </a:lnTo>
                <a:lnTo>
                  <a:pt x="306440" y="381011"/>
                </a:lnTo>
                <a:lnTo>
                  <a:pt x="288615" y="358378"/>
                </a:lnTo>
                <a:lnTo>
                  <a:pt x="270371" y="338032"/>
                </a:lnTo>
                <a:lnTo>
                  <a:pt x="248133" y="300851"/>
                </a:lnTo>
                <a:lnTo>
                  <a:pt x="216796" y="262628"/>
                </a:lnTo>
                <a:lnTo>
                  <a:pt x="191454" y="227516"/>
                </a:lnTo>
                <a:lnTo>
                  <a:pt x="155083" y="183829"/>
                </a:lnTo>
                <a:lnTo>
                  <a:pt x="122292" y="146896"/>
                </a:lnTo>
                <a:lnTo>
                  <a:pt x="95041" y="116976"/>
                </a:lnTo>
                <a:lnTo>
                  <a:pt x="68801" y="82638"/>
                </a:lnTo>
                <a:lnTo>
                  <a:pt x="42943" y="45016"/>
                </a:lnTo>
                <a:lnTo>
                  <a:pt x="25209" y="25391"/>
                </a:lnTo>
                <a:lnTo>
                  <a:pt x="23156" y="24547"/>
                </a:lnTo>
                <a:lnTo>
                  <a:pt x="14199" y="23360"/>
                </a:lnTo>
                <a:lnTo>
                  <a:pt x="3182" y="22959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8"/>
          <p:cNvSpPr/>
          <p:nvPr/>
        </p:nvSpPr>
        <p:spPr>
          <a:xfrm>
            <a:off x="6217920" y="4789183"/>
            <a:ext cx="262741" cy="205727"/>
          </a:xfrm>
          <a:custGeom>
            <a:avLst/>
            <a:gdLst/>
            <a:ahLst/>
            <a:cxnLst/>
            <a:rect l="0" t="0" r="0" b="0"/>
            <a:pathLst>
              <a:path w="262741" h="205727">
                <a:moveTo>
                  <a:pt x="0" y="22846"/>
                </a:moveTo>
                <a:lnTo>
                  <a:pt x="0" y="32688"/>
                </a:lnTo>
                <a:lnTo>
                  <a:pt x="1270" y="33217"/>
                </a:lnTo>
                <a:lnTo>
                  <a:pt x="9125" y="33963"/>
                </a:lnTo>
                <a:lnTo>
                  <a:pt x="15908" y="34137"/>
                </a:lnTo>
                <a:lnTo>
                  <a:pt x="49547" y="34273"/>
                </a:lnTo>
                <a:lnTo>
                  <a:pt x="53351" y="33004"/>
                </a:lnTo>
                <a:lnTo>
                  <a:pt x="60965" y="28208"/>
                </a:lnTo>
                <a:lnTo>
                  <a:pt x="67313" y="26420"/>
                </a:lnTo>
                <a:lnTo>
                  <a:pt x="75355" y="25229"/>
                </a:lnTo>
                <a:lnTo>
                  <a:pt x="84527" y="24435"/>
                </a:lnTo>
                <a:lnTo>
                  <a:pt x="91911" y="22635"/>
                </a:lnTo>
                <a:lnTo>
                  <a:pt x="98104" y="20166"/>
                </a:lnTo>
                <a:lnTo>
                  <a:pt x="103502" y="17249"/>
                </a:lnTo>
                <a:lnTo>
                  <a:pt x="108372" y="15305"/>
                </a:lnTo>
                <a:lnTo>
                  <a:pt x="112887" y="14009"/>
                </a:lnTo>
                <a:lnTo>
                  <a:pt x="117168" y="13145"/>
                </a:lnTo>
                <a:lnTo>
                  <a:pt x="122562" y="11298"/>
                </a:lnTo>
                <a:lnTo>
                  <a:pt x="128698" y="8798"/>
                </a:lnTo>
                <a:lnTo>
                  <a:pt x="135328" y="5861"/>
                </a:lnTo>
                <a:lnTo>
                  <a:pt x="141019" y="3903"/>
                </a:lnTo>
                <a:lnTo>
                  <a:pt x="146082" y="2597"/>
                </a:lnTo>
                <a:lnTo>
                  <a:pt x="157267" y="502"/>
                </a:lnTo>
                <a:lnTo>
                  <a:pt x="160724" y="330"/>
                </a:lnTo>
                <a:lnTo>
                  <a:pt x="171339" y="139"/>
                </a:lnTo>
                <a:lnTo>
                  <a:pt x="237140" y="0"/>
                </a:lnTo>
                <a:lnTo>
                  <a:pt x="241913" y="1266"/>
                </a:lnTo>
                <a:lnTo>
                  <a:pt x="245095" y="3379"/>
                </a:lnTo>
                <a:lnTo>
                  <a:pt x="250202" y="9829"/>
                </a:lnTo>
                <a:lnTo>
                  <a:pt x="251891" y="10358"/>
                </a:lnTo>
                <a:lnTo>
                  <a:pt x="257155" y="10946"/>
                </a:lnTo>
                <a:lnTo>
                  <a:pt x="259066" y="12373"/>
                </a:lnTo>
                <a:lnTo>
                  <a:pt x="260341" y="14594"/>
                </a:lnTo>
                <a:lnTo>
                  <a:pt x="261191" y="17345"/>
                </a:lnTo>
                <a:lnTo>
                  <a:pt x="261756" y="21719"/>
                </a:lnTo>
                <a:lnTo>
                  <a:pt x="262135" y="27175"/>
                </a:lnTo>
                <a:lnTo>
                  <a:pt x="262386" y="33352"/>
                </a:lnTo>
                <a:lnTo>
                  <a:pt x="262665" y="46989"/>
                </a:lnTo>
                <a:lnTo>
                  <a:pt x="262740" y="54181"/>
                </a:lnTo>
                <a:lnTo>
                  <a:pt x="261520" y="60246"/>
                </a:lnTo>
                <a:lnTo>
                  <a:pt x="259437" y="65560"/>
                </a:lnTo>
                <a:lnTo>
                  <a:pt x="256777" y="70372"/>
                </a:lnTo>
                <a:lnTo>
                  <a:pt x="255005" y="74850"/>
                </a:lnTo>
                <a:lnTo>
                  <a:pt x="253823" y="79105"/>
                </a:lnTo>
                <a:lnTo>
                  <a:pt x="253035" y="83213"/>
                </a:lnTo>
                <a:lnTo>
                  <a:pt x="252510" y="93570"/>
                </a:lnTo>
                <a:lnTo>
                  <a:pt x="251771" y="139475"/>
                </a:lnTo>
                <a:lnTo>
                  <a:pt x="251459" y="2057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9"/>
          <p:cNvSpPr/>
          <p:nvPr/>
        </p:nvSpPr>
        <p:spPr>
          <a:xfrm>
            <a:off x="6583680" y="5097826"/>
            <a:ext cx="239354" cy="352639"/>
          </a:xfrm>
          <a:custGeom>
            <a:avLst/>
            <a:gdLst/>
            <a:ahLst/>
            <a:cxnLst/>
            <a:rect l="0" t="0" r="0" b="0"/>
            <a:pathLst>
              <a:path w="239354" h="352639">
                <a:moveTo>
                  <a:pt x="0" y="34243"/>
                </a:moveTo>
                <a:lnTo>
                  <a:pt x="6068" y="28176"/>
                </a:lnTo>
                <a:lnTo>
                  <a:pt x="10395" y="25118"/>
                </a:lnTo>
                <a:lnTo>
                  <a:pt x="15820" y="21810"/>
                </a:lnTo>
                <a:lnTo>
                  <a:pt x="21976" y="18334"/>
                </a:lnTo>
                <a:lnTo>
                  <a:pt x="27351" y="16018"/>
                </a:lnTo>
                <a:lnTo>
                  <a:pt x="32203" y="14473"/>
                </a:lnTo>
                <a:lnTo>
                  <a:pt x="36709" y="13443"/>
                </a:lnTo>
                <a:lnTo>
                  <a:pt x="40983" y="11486"/>
                </a:lnTo>
                <a:lnTo>
                  <a:pt x="45102" y="8912"/>
                </a:lnTo>
                <a:lnTo>
                  <a:pt x="49118" y="5926"/>
                </a:lnTo>
                <a:lnTo>
                  <a:pt x="55605" y="3935"/>
                </a:lnTo>
                <a:lnTo>
                  <a:pt x="63740" y="2608"/>
                </a:lnTo>
                <a:lnTo>
                  <a:pt x="72973" y="1723"/>
                </a:lnTo>
                <a:lnTo>
                  <a:pt x="80399" y="1133"/>
                </a:lnTo>
                <a:lnTo>
                  <a:pt x="86619" y="740"/>
                </a:lnTo>
                <a:lnTo>
                  <a:pt x="96917" y="303"/>
                </a:lnTo>
                <a:lnTo>
                  <a:pt x="109855" y="57"/>
                </a:lnTo>
                <a:lnTo>
                  <a:pt x="117828" y="0"/>
                </a:lnTo>
                <a:lnTo>
                  <a:pt x="120461" y="1254"/>
                </a:lnTo>
                <a:lnTo>
                  <a:pt x="122218" y="3361"/>
                </a:lnTo>
                <a:lnTo>
                  <a:pt x="123388" y="6035"/>
                </a:lnTo>
                <a:lnTo>
                  <a:pt x="128076" y="12393"/>
                </a:lnTo>
                <a:lnTo>
                  <a:pt x="131103" y="15866"/>
                </a:lnTo>
                <a:lnTo>
                  <a:pt x="133122" y="19452"/>
                </a:lnTo>
                <a:lnTo>
                  <a:pt x="135365" y="26823"/>
                </a:lnTo>
                <a:lnTo>
                  <a:pt x="134693" y="30567"/>
                </a:lnTo>
                <a:lnTo>
                  <a:pt x="130561" y="38112"/>
                </a:lnTo>
                <a:lnTo>
                  <a:pt x="115025" y="61636"/>
                </a:lnTo>
                <a:lnTo>
                  <a:pt x="110973" y="70286"/>
                </a:lnTo>
                <a:lnTo>
                  <a:pt x="108272" y="78592"/>
                </a:lnTo>
                <a:lnTo>
                  <a:pt x="106472" y="86669"/>
                </a:lnTo>
                <a:lnTo>
                  <a:pt x="104000" y="93324"/>
                </a:lnTo>
                <a:lnTo>
                  <a:pt x="97869" y="104104"/>
                </a:lnTo>
                <a:lnTo>
                  <a:pt x="94456" y="110027"/>
                </a:lnTo>
                <a:lnTo>
                  <a:pt x="87277" y="123382"/>
                </a:lnTo>
                <a:lnTo>
                  <a:pt x="83584" y="127959"/>
                </a:lnTo>
                <a:lnTo>
                  <a:pt x="79852" y="131011"/>
                </a:lnTo>
                <a:lnTo>
                  <a:pt x="76095" y="133045"/>
                </a:lnTo>
                <a:lnTo>
                  <a:pt x="72319" y="135671"/>
                </a:lnTo>
                <a:lnTo>
                  <a:pt x="68534" y="138692"/>
                </a:lnTo>
                <a:lnTo>
                  <a:pt x="64738" y="141976"/>
                </a:lnTo>
                <a:lnTo>
                  <a:pt x="62208" y="145435"/>
                </a:lnTo>
                <a:lnTo>
                  <a:pt x="58649" y="153831"/>
                </a:lnTo>
                <a:lnTo>
                  <a:pt x="58149" y="153339"/>
                </a:lnTo>
                <a:lnTo>
                  <a:pt x="57347" y="149490"/>
                </a:lnTo>
                <a:lnTo>
                  <a:pt x="63276" y="142756"/>
                </a:lnTo>
                <a:lnTo>
                  <a:pt x="66314" y="140875"/>
                </a:lnTo>
                <a:lnTo>
                  <a:pt x="77927" y="136958"/>
                </a:lnTo>
                <a:lnTo>
                  <a:pt x="83702" y="134470"/>
                </a:lnTo>
                <a:lnTo>
                  <a:pt x="90090" y="131541"/>
                </a:lnTo>
                <a:lnTo>
                  <a:pt x="96890" y="129589"/>
                </a:lnTo>
                <a:lnTo>
                  <a:pt x="103963" y="128287"/>
                </a:lnTo>
                <a:lnTo>
                  <a:pt x="111219" y="127419"/>
                </a:lnTo>
                <a:lnTo>
                  <a:pt x="121136" y="128110"/>
                </a:lnTo>
                <a:lnTo>
                  <a:pt x="132827" y="129842"/>
                </a:lnTo>
                <a:lnTo>
                  <a:pt x="145701" y="132265"/>
                </a:lnTo>
                <a:lnTo>
                  <a:pt x="156824" y="133881"/>
                </a:lnTo>
                <a:lnTo>
                  <a:pt x="166779" y="134959"/>
                </a:lnTo>
                <a:lnTo>
                  <a:pt x="175957" y="135677"/>
                </a:lnTo>
                <a:lnTo>
                  <a:pt x="183344" y="137426"/>
                </a:lnTo>
                <a:lnTo>
                  <a:pt x="189539" y="139862"/>
                </a:lnTo>
                <a:lnTo>
                  <a:pt x="194939" y="142756"/>
                </a:lnTo>
                <a:lnTo>
                  <a:pt x="199809" y="145955"/>
                </a:lnTo>
                <a:lnTo>
                  <a:pt x="204326" y="149358"/>
                </a:lnTo>
                <a:lnTo>
                  <a:pt x="208607" y="152896"/>
                </a:lnTo>
                <a:lnTo>
                  <a:pt x="212731" y="156525"/>
                </a:lnTo>
                <a:lnTo>
                  <a:pt x="216751" y="160215"/>
                </a:lnTo>
                <a:lnTo>
                  <a:pt x="224603" y="167701"/>
                </a:lnTo>
                <a:lnTo>
                  <a:pt x="232327" y="175261"/>
                </a:lnTo>
                <a:lnTo>
                  <a:pt x="234894" y="181595"/>
                </a:lnTo>
                <a:lnTo>
                  <a:pt x="236606" y="189628"/>
                </a:lnTo>
                <a:lnTo>
                  <a:pt x="237747" y="198793"/>
                </a:lnTo>
                <a:lnTo>
                  <a:pt x="238508" y="206173"/>
                </a:lnTo>
                <a:lnTo>
                  <a:pt x="239015" y="212363"/>
                </a:lnTo>
                <a:lnTo>
                  <a:pt x="239353" y="217760"/>
                </a:lnTo>
                <a:lnTo>
                  <a:pt x="238309" y="225168"/>
                </a:lnTo>
                <a:lnTo>
                  <a:pt x="236343" y="233916"/>
                </a:lnTo>
                <a:lnTo>
                  <a:pt x="233762" y="243559"/>
                </a:lnTo>
                <a:lnTo>
                  <a:pt x="230770" y="252527"/>
                </a:lnTo>
                <a:lnTo>
                  <a:pt x="227507" y="261046"/>
                </a:lnTo>
                <a:lnTo>
                  <a:pt x="224061" y="269265"/>
                </a:lnTo>
                <a:lnTo>
                  <a:pt x="220493" y="276014"/>
                </a:lnTo>
                <a:lnTo>
                  <a:pt x="213143" y="286901"/>
                </a:lnTo>
                <a:lnTo>
                  <a:pt x="206865" y="292852"/>
                </a:lnTo>
                <a:lnTo>
                  <a:pt x="198871" y="299359"/>
                </a:lnTo>
                <a:lnTo>
                  <a:pt x="189730" y="306237"/>
                </a:lnTo>
                <a:lnTo>
                  <a:pt x="182367" y="310823"/>
                </a:lnTo>
                <a:lnTo>
                  <a:pt x="176188" y="313880"/>
                </a:lnTo>
                <a:lnTo>
                  <a:pt x="170799" y="315917"/>
                </a:lnTo>
                <a:lnTo>
                  <a:pt x="165935" y="318546"/>
                </a:lnTo>
                <a:lnTo>
                  <a:pt x="161424" y="321569"/>
                </a:lnTo>
                <a:lnTo>
                  <a:pt x="157145" y="324853"/>
                </a:lnTo>
                <a:lnTo>
                  <a:pt x="153024" y="328313"/>
                </a:lnTo>
                <a:lnTo>
                  <a:pt x="149005" y="331890"/>
                </a:lnTo>
                <a:lnTo>
                  <a:pt x="145057" y="335545"/>
                </a:lnTo>
                <a:lnTo>
                  <a:pt x="139884" y="337981"/>
                </a:lnTo>
                <a:lnTo>
                  <a:pt x="133896" y="339605"/>
                </a:lnTo>
                <a:lnTo>
                  <a:pt x="127364" y="340688"/>
                </a:lnTo>
                <a:lnTo>
                  <a:pt x="121739" y="341410"/>
                </a:lnTo>
                <a:lnTo>
                  <a:pt x="116720" y="341891"/>
                </a:lnTo>
                <a:lnTo>
                  <a:pt x="112102" y="342212"/>
                </a:lnTo>
                <a:lnTo>
                  <a:pt x="106485" y="343696"/>
                </a:lnTo>
                <a:lnTo>
                  <a:pt x="100200" y="345955"/>
                </a:lnTo>
                <a:lnTo>
                  <a:pt x="93469" y="348731"/>
                </a:lnTo>
                <a:lnTo>
                  <a:pt x="87713" y="350582"/>
                </a:lnTo>
                <a:lnTo>
                  <a:pt x="82606" y="351816"/>
                </a:lnTo>
                <a:lnTo>
                  <a:pt x="77930" y="352638"/>
                </a:lnTo>
                <a:lnTo>
                  <a:pt x="73543" y="351917"/>
                </a:lnTo>
                <a:lnTo>
                  <a:pt x="69349" y="350166"/>
                </a:lnTo>
                <a:lnTo>
                  <a:pt x="65283" y="347728"/>
                </a:lnTo>
                <a:lnTo>
                  <a:pt x="60031" y="346103"/>
                </a:lnTo>
                <a:lnTo>
                  <a:pt x="53990" y="345020"/>
                </a:lnTo>
                <a:lnTo>
                  <a:pt x="34289" y="3428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0"/>
          <p:cNvSpPr/>
          <p:nvPr/>
        </p:nvSpPr>
        <p:spPr>
          <a:xfrm>
            <a:off x="5852162" y="4160520"/>
            <a:ext cx="137159" cy="137160"/>
          </a:xfrm>
          <a:custGeom>
            <a:avLst/>
            <a:gdLst/>
            <a:ahLst/>
            <a:cxnLst/>
            <a:rect l="0" t="0" r="0" b="0"/>
            <a:pathLst>
              <a:path w="137159" h="137160">
                <a:moveTo>
                  <a:pt x="22858" y="0"/>
                </a:moveTo>
                <a:lnTo>
                  <a:pt x="3175" y="19682"/>
                </a:lnTo>
                <a:lnTo>
                  <a:pt x="2116" y="22011"/>
                </a:lnTo>
                <a:lnTo>
                  <a:pt x="1410" y="24834"/>
                </a:lnTo>
                <a:lnTo>
                  <a:pt x="939" y="27985"/>
                </a:lnTo>
                <a:lnTo>
                  <a:pt x="625" y="31357"/>
                </a:lnTo>
                <a:lnTo>
                  <a:pt x="416" y="34874"/>
                </a:lnTo>
                <a:lnTo>
                  <a:pt x="184" y="42169"/>
                </a:lnTo>
                <a:lnTo>
                  <a:pt x="53" y="58496"/>
                </a:lnTo>
                <a:lnTo>
                  <a:pt x="0" y="127659"/>
                </a:lnTo>
                <a:lnTo>
                  <a:pt x="1269" y="130826"/>
                </a:lnTo>
                <a:lnTo>
                  <a:pt x="3385" y="132937"/>
                </a:lnTo>
                <a:lnTo>
                  <a:pt x="6066" y="134345"/>
                </a:lnTo>
                <a:lnTo>
                  <a:pt x="9123" y="135283"/>
                </a:lnTo>
                <a:lnTo>
                  <a:pt x="12431" y="135909"/>
                </a:lnTo>
                <a:lnTo>
                  <a:pt x="15907" y="136325"/>
                </a:lnTo>
                <a:lnTo>
                  <a:pt x="19493" y="136603"/>
                </a:lnTo>
                <a:lnTo>
                  <a:pt x="23155" y="136789"/>
                </a:lnTo>
                <a:lnTo>
                  <a:pt x="30609" y="136995"/>
                </a:lnTo>
                <a:lnTo>
                  <a:pt x="66041" y="137155"/>
                </a:lnTo>
                <a:lnTo>
                  <a:pt x="93659" y="137159"/>
                </a:lnTo>
                <a:lnTo>
                  <a:pt x="99268" y="135889"/>
                </a:lnTo>
                <a:lnTo>
                  <a:pt x="105549" y="133772"/>
                </a:lnTo>
                <a:lnTo>
                  <a:pt x="121741" y="127318"/>
                </a:lnTo>
                <a:lnTo>
                  <a:pt x="124340" y="126789"/>
                </a:lnTo>
                <a:lnTo>
                  <a:pt x="127343" y="126435"/>
                </a:lnTo>
                <a:lnTo>
                  <a:pt x="137158" y="125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1"/>
          <p:cNvSpPr/>
          <p:nvPr/>
        </p:nvSpPr>
        <p:spPr>
          <a:xfrm>
            <a:off x="5955029" y="4171950"/>
            <a:ext cx="57151" cy="285751"/>
          </a:xfrm>
          <a:custGeom>
            <a:avLst/>
            <a:gdLst/>
            <a:ahLst/>
            <a:cxnLst/>
            <a:rect l="0" t="0" r="0" b="0"/>
            <a:pathLst>
              <a:path w="57151" h="285751">
                <a:moveTo>
                  <a:pt x="0" y="0"/>
                </a:moveTo>
                <a:lnTo>
                  <a:pt x="0" y="6067"/>
                </a:lnTo>
                <a:lnTo>
                  <a:pt x="1271" y="9125"/>
                </a:lnTo>
                <a:lnTo>
                  <a:pt x="3387" y="12433"/>
                </a:lnTo>
                <a:lnTo>
                  <a:pt x="6069" y="15909"/>
                </a:lnTo>
                <a:lnTo>
                  <a:pt x="7856" y="19496"/>
                </a:lnTo>
                <a:lnTo>
                  <a:pt x="9048" y="23157"/>
                </a:lnTo>
                <a:lnTo>
                  <a:pt x="9842" y="26868"/>
                </a:lnTo>
                <a:lnTo>
                  <a:pt x="11641" y="29342"/>
                </a:lnTo>
                <a:lnTo>
                  <a:pt x="14111" y="30991"/>
                </a:lnTo>
                <a:lnTo>
                  <a:pt x="17028" y="32091"/>
                </a:lnTo>
                <a:lnTo>
                  <a:pt x="18972" y="35363"/>
                </a:lnTo>
                <a:lnTo>
                  <a:pt x="20268" y="40085"/>
                </a:lnTo>
                <a:lnTo>
                  <a:pt x="21132" y="45773"/>
                </a:lnTo>
                <a:lnTo>
                  <a:pt x="22978" y="50836"/>
                </a:lnTo>
                <a:lnTo>
                  <a:pt x="25479" y="55480"/>
                </a:lnTo>
                <a:lnTo>
                  <a:pt x="28417" y="59847"/>
                </a:lnTo>
                <a:lnTo>
                  <a:pt x="30375" y="64027"/>
                </a:lnTo>
                <a:lnTo>
                  <a:pt x="31680" y="68085"/>
                </a:lnTo>
                <a:lnTo>
                  <a:pt x="32550" y="72060"/>
                </a:lnTo>
                <a:lnTo>
                  <a:pt x="33130" y="77249"/>
                </a:lnTo>
                <a:lnTo>
                  <a:pt x="33517" y="83249"/>
                </a:lnTo>
                <a:lnTo>
                  <a:pt x="33775" y="89789"/>
                </a:lnTo>
                <a:lnTo>
                  <a:pt x="35217" y="100500"/>
                </a:lnTo>
                <a:lnTo>
                  <a:pt x="40206" y="129333"/>
                </a:lnTo>
                <a:lnTo>
                  <a:pt x="42044" y="142102"/>
                </a:lnTo>
                <a:lnTo>
                  <a:pt x="43270" y="153154"/>
                </a:lnTo>
                <a:lnTo>
                  <a:pt x="44631" y="170938"/>
                </a:lnTo>
                <a:lnTo>
                  <a:pt x="45236" y="183076"/>
                </a:lnTo>
                <a:lnTo>
                  <a:pt x="45678" y="248597"/>
                </a:lnTo>
                <a:lnTo>
                  <a:pt x="46962" y="254631"/>
                </a:lnTo>
                <a:lnTo>
                  <a:pt x="49089" y="259924"/>
                </a:lnTo>
                <a:lnTo>
                  <a:pt x="57150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2"/>
          <p:cNvSpPr/>
          <p:nvPr/>
        </p:nvSpPr>
        <p:spPr>
          <a:xfrm>
            <a:off x="6825662" y="3874770"/>
            <a:ext cx="180929" cy="251564"/>
          </a:xfrm>
          <a:custGeom>
            <a:avLst/>
            <a:gdLst/>
            <a:ahLst/>
            <a:cxnLst/>
            <a:rect l="0" t="0" r="0" b="0"/>
            <a:pathLst>
              <a:path w="180929" h="251564">
                <a:moveTo>
                  <a:pt x="180928" y="0"/>
                </a:moveTo>
                <a:lnTo>
                  <a:pt x="59782" y="0"/>
                </a:lnTo>
                <a:lnTo>
                  <a:pt x="44284" y="3809"/>
                </a:lnTo>
                <a:lnTo>
                  <a:pt x="31412" y="10159"/>
                </a:lnTo>
                <a:lnTo>
                  <a:pt x="20290" y="18203"/>
                </a:lnTo>
                <a:lnTo>
                  <a:pt x="12877" y="29915"/>
                </a:lnTo>
                <a:lnTo>
                  <a:pt x="7933" y="44073"/>
                </a:lnTo>
                <a:lnTo>
                  <a:pt x="4638" y="59862"/>
                </a:lnTo>
                <a:lnTo>
                  <a:pt x="2441" y="72928"/>
                </a:lnTo>
                <a:lnTo>
                  <a:pt x="977" y="84179"/>
                </a:lnTo>
                <a:lnTo>
                  <a:pt x="0" y="94218"/>
                </a:lnTo>
                <a:lnTo>
                  <a:pt x="4429" y="99642"/>
                </a:lnTo>
                <a:lnTo>
                  <a:pt x="12462" y="101988"/>
                </a:lnTo>
                <a:lnTo>
                  <a:pt x="22897" y="102282"/>
                </a:lnTo>
                <a:lnTo>
                  <a:pt x="38744" y="103748"/>
                </a:lnTo>
                <a:lnTo>
                  <a:pt x="80059" y="108763"/>
                </a:lnTo>
                <a:lnTo>
                  <a:pt x="100981" y="118228"/>
                </a:lnTo>
                <a:lnTo>
                  <a:pt x="121280" y="132159"/>
                </a:lnTo>
                <a:lnTo>
                  <a:pt x="141163" y="149066"/>
                </a:lnTo>
                <a:lnTo>
                  <a:pt x="150608" y="167957"/>
                </a:lnTo>
                <a:lnTo>
                  <a:pt x="153094" y="188171"/>
                </a:lnTo>
                <a:lnTo>
                  <a:pt x="150942" y="209267"/>
                </a:lnTo>
                <a:lnTo>
                  <a:pt x="141887" y="224601"/>
                </a:lnTo>
                <a:lnTo>
                  <a:pt x="128230" y="236094"/>
                </a:lnTo>
                <a:lnTo>
                  <a:pt x="111506" y="245026"/>
                </a:lnTo>
                <a:lnTo>
                  <a:pt x="92736" y="249710"/>
                </a:lnTo>
                <a:lnTo>
                  <a:pt x="72603" y="251563"/>
                </a:lnTo>
                <a:lnTo>
                  <a:pt x="9478" y="2514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3"/>
          <p:cNvSpPr/>
          <p:nvPr/>
        </p:nvSpPr>
        <p:spPr>
          <a:xfrm>
            <a:off x="7658239" y="3086100"/>
            <a:ext cx="1244430" cy="1268578"/>
          </a:xfrm>
          <a:custGeom>
            <a:avLst/>
            <a:gdLst/>
            <a:ahLst/>
            <a:cxnLst/>
            <a:rect l="0" t="0" r="0" b="0"/>
            <a:pathLst>
              <a:path w="1244430" h="1268578">
                <a:moveTo>
                  <a:pt x="91301" y="0"/>
                </a:moveTo>
                <a:lnTo>
                  <a:pt x="91301" y="6067"/>
                </a:lnTo>
                <a:lnTo>
                  <a:pt x="82253" y="41250"/>
                </a:lnTo>
                <a:lnTo>
                  <a:pt x="81459" y="46550"/>
                </a:lnTo>
                <a:lnTo>
                  <a:pt x="83963" y="59212"/>
                </a:lnTo>
                <a:lnTo>
                  <a:pt x="86409" y="66144"/>
                </a:lnTo>
                <a:lnTo>
                  <a:pt x="86769" y="73306"/>
                </a:lnTo>
                <a:lnTo>
                  <a:pt x="81030" y="110610"/>
                </a:lnTo>
                <a:lnTo>
                  <a:pt x="78829" y="148849"/>
                </a:lnTo>
                <a:lnTo>
                  <a:pt x="70869" y="185565"/>
                </a:lnTo>
                <a:lnTo>
                  <a:pt x="69520" y="217093"/>
                </a:lnTo>
                <a:lnTo>
                  <a:pt x="68920" y="277672"/>
                </a:lnTo>
                <a:lnTo>
                  <a:pt x="67490" y="303225"/>
                </a:lnTo>
                <a:lnTo>
                  <a:pt x="62515" y="341776"/>
                </a:lnTo>
                <a:lnTo>
                  <a:pt x="60680" y="366281"/>
                </a:lnTo>
                <a:lnTo>
                  <a:pt x="59457" y="395317"/>
                </a:lnTo>
                <a:lnTo>
                  <a:pt x="58641" y="427375"/>
                </a:lnTo>
                <a:lnTo>
                  <a:pt x="56828" y="456366"/>
                </a:lnTo>
                <a:lnTo>
                  <a:pt x="54349" y="483314"/>
                </a:lnTo>
                <a:lnTo>
                  <a:pt x="51426" y="508899"/>
                </a:lnTo>
                <a:lnTo>
                  <a:pt x="44792" y="598287"/>
                </a:lnTo>
                <a:lnTo>
                  <a:pt x="38880" y="700245"/>
                </a:lnTo>
                <a:lnTo>
                  <a:pt x="35552" y="802545"/>
                </a:lnTo>
                <a:lnTo>
                  <a:pt x="34427" y="873819"/>
                </a:lnTo>
                <a:lnTo>
                  <a:pt x="33003" y="903984"/>
                </a:lnTo>
                <a:lnTo>
                  <a:pt x="26332" y="959997"/>
                </a:lnTo>
                <a:lnTo>
                  <a:pt x="22520" y="1010036"/>
                </a:lnTo>
                <a:lnTo>
                  <a:pt x="15183" y="1086246"/>
                </a:lnTo>
                <a:lnTo>
                  <a:pt x="13020" y="1121586"/>
                </a:lnTo>
                <a:lnTo>
                  <a:pt x="11632" y="1157067"/>
                </a:lnTo>
                <a:lnTo>
                  <a:pt x="11336" y="1180443"/>
                </a:lnTo>
                <a:lnTo>
                  <a:pt x="10051" y="1184472"/>
                </a:lnTo>
                <a:lnTo>
                  <a:pt x="3444" y="1196210"/>
                </a:lnTo>
                <a:lnTo>
                  <a:pt x="1453" y="1203902"/>
                </a:lnTo>
                <a:lnTo>
                  <a:pt x="0" y="1220747"/>
                </a:lnTo>
                <a:lnTo>
                  <a:pt x="10083" y="1222004"/>
                </a:lnTo>
                <a:lnTo>
                  <a:pt x="47961" y="1222877"/>
                </a:lnTo>
                <a:lnTo>
                  <a:pt x="170042" y="1223009"/>
                </a:lnTo>
                <a:lnTo>
                  <a:pt x="183870" y="1219623"/>
                </a:lnTo>
                <a:lnTo>
                  <a:pt x="191113" y="1216942"/>
                </a:lnTo>
                <a:lnTo>
                  <a:pt x="225579" y="1213168"/>
                </a:lnTo>
                <a:lnTo>
                  <a:pt x="263587" y="1212286"/>
                </a:lnTo>
                <a:lnTo>
                  <a:pt x="286168" y="1212050"/>
                </a:lnTo>
                <a:lnTo>
                  <a:pt x="324805" y="1215175"/>
                </a:lnTo>
                <a:lnTo>
                  <a:pt x="357640" y="1218257"/>
                </a:lnTo>
                <a:lnTo>
                  <a:pt x="402627" y="1214123"/>
                </a:lnTo>
                <a:lnTo>
                  <a:pt x="423311" y="1213275"/>
                </a:lnTo>
                <a:lnTo>
                  <a:pt x="445991" y="1212710"/>
                </a:lnTo>
                <a:lnTo>
                  <a:pt x="727482" y="1211679"/>
                </a:lnTo>
                <a:lnTo>
                  <a:pt x="765611" y="1212916"/>
                </a:lnTo>
                <a:lnTo>
                  <a:pt x="797382" y="1215010"/>
                </a:lnTo>
                <a:lnTo>
                  <a:pt x="824911" y="1217677"/>
                </a:lnTo>
                <a:lnTo>
                  <a:pt x="850884" y="1219454"/>
                </a:lnTo>
                <a:lnTo>
                  <a:pt x="875819" y="1220639"/>
                </a:lnTo>
                <a:lnTo>
                  <a:pt x="900063" y="1221429"/>
                </a:lnTo>
                <a:lnTo>
                  <a:pt x="933774" y="1225694"/>
                </a:lnTo>
                <a:lnTo>
                  <a:pt x="970419" y="1231848"/>
                </a:lnTo>
                <a:lnTo>
                  <a:pt x="1008793" y="1237058"/>
                </a:lnTo>
                <a:lnTo>
                  <a:pt x="1045564" y="1243259"/>
                </a:lnTo>
                <a:lnTo>
                  <a:pt x="1080744" y="1245354"/>
                </a:lnTo>
                <a:lnTo>
                  <a:pt x="1110486" y="1245716"/>
                </a:lnTo>
                <a:lnTo>
                  <a:pt x="1143428" y="1251892"/>
                </a:lnTo>
                <a:lnTo>
                  <a:pt x="1178297" y="1257501"/>
                </a:lnTo>
                <a:lnTo>
                  <a:pt x="1195553" y="1264838"/>
                </a:lnTo>
                <a:lnTo>
                  <a:pt x="1223495" y="1267961"/>
                </a:lnTo>
                <a:lnTo>
                  <a:pt x="1241338" y="1268577"/>
                </a:lnTo>
                <a:lnTo>
                  <a:pt x="1242802" y="1267358"/>
                </a:lnTo>
                <a:lnTo>
                  <a:pt x="1243778" y="1265275"/>
                </a:lnTo>
                <a:lnTo>
                  <a:pt x="1244429" y="1262617"/>
                </a:lnTo>
                <a:lnTo>
                  <a:pt x="1243593" y="1259575"/>
                </a:lnTo>
                <a:lnTo>
                  <a:pt x="1239277" y="1252807"/>
                </a:lnTo>
                <a:lnTo>
                  <a:pt x="1203493" y="1215072"/>
                </a:lnTo>
                <a:lnTo>
                  <a:pt x="1192293" y="1202595"/>
                </a:lnTo>
                <a:lnTo>
                  <a:pt x="1173745" y="1176267"/>
                </a:lnTo>
                <a:lnTo>
                  <a:pt x="1156668" y="1154127"/>
                </a:lnTo>
                <a:lnTo>
                  <a:pt x="1139520" y="1129958"/>
                </a:lnTo>
                <a:lnTo>
                  <a:pt x="1128253" y="1121116"/>
                </a:lnTo>
                <a:lnTo>
                  <a:pt x="1121691" y="1116981"/>
                </a:lnTo>
                <a:lnTo>
                  <a:pt x="1111016" y="1105612"/>
                </a:lnTo>
                <a:lnTo>
                  <a:pt x="1088572" y="1078057"/>
                </a:lnTo>
                <a:lnTo>
                  <a:pt x="1069060" y="1059269"/>
                </a:lnTo>
                <a:lnTo>
                  <a:pt x="1032939" y="1030740"/>
                </a:lnTo>
                <a:lnTo>
                  <a:pt x="998955" y="998401"/>
                </a:lnTo>
                <a:lnTo>
                  <a:pt x="972799" y="976119"/>
                </a:lnTo>
                <a:lnTo>
                  <a:pt x="947272" y="957212"/>
                </a:lnTo>
                <a:lnTo>
                  <a:pt x="913591" y="928332"/>
                </a:lnTo>
                <a:lnTo>
                  <a:pt x="892373" y="914241"/>
                </a:lnTo>
                <a:lnTo>
                  <a:pt x="853309" y="886812"/>
                </a:lnTo>
                <a:lnTo>
                  <a:pt x="826634" y="863615"/>
                </a:lnTo>
                <a:lnTo>
                  <a:pt x="809275" y="846109"/>
                </a:lnTo>
                <a:lnTo>
                  <a:pt x="777436" y="821135"/>
                </a:lnTo>
                <a:lnTo>
                  <a:pt x="754339" y="802946"/>
                </a:lnTo>
                <a:lnTo>
                  <a:pt x="746686" y="798187"/>
                </a:lnTo>
                <a:lnTo>
                  <a:pt x="734797" y="786126"/>
                </a:lnTo>
                <a:lnTo>
                  <a:pt x="729848" y="779354"/>
                </a:lnTo>
                <a:lnTo>
                  <a:pt x="717576" y="768443"/>
                </a:lnTo>
                <a:lnTo>
                  <a:pt x="674022" y="734134"/>
                </a:lnTo>
                <a:lnTo>
                  <a:pt x="651309" y="717477"/>
                </a:lnTo>
                <a:lnTo>
                  <a:pt x="548279" y="625978"/>
                </a:lnTo>
                <a:lnTo>
                  <a:pt x="517532" y="600341"/>
                </a:lnTo>
                <a:lnTo>
                  <a:pt x="488948" y="577929"/>
                </a:lnTo>
                <a:lnTo>
                  <a:pt x="451224" y="542290"/>
                </a:lnTo>
                <a:lnTo>
                  <a:pt x="413719" y="505252"/>
                </a:lnTo>
                <a:lnTo>
                  <a:pt x="388433" y="470877"/>
                </a:lnTo>
                <a:lnTo>
                  <a:pt x="360943" y="436609"/>
                </a:lnTo>
                <a:lnTo>
                  <a:pt x="334332" y="406138"/>
                </a:lnTo>
                <a:lnTo>
                  <a:pt x="304703" y="370950"/>
                </a:lnTo>
                <a:lnTo>
                  <a:pt x="283314" y="336305"/>
                </a:lnTo>
                <a:lnTo>
                  <a:pt x="259074" y="299491"/>
                </a:lnTo>
                <a:lnTo>
                  <a:pt x="241187" y="265133"/>
                </a:lnTo>
                <a:lnTo>
                  <a:pt x="223956" y="230867"/>
                </a:lnTo>
                <a:lnTo>
                  <a:pt x="204972" y="199073"/>
                </a:lnTo>
                <a:lnTo>
                  <a:pt x="183159" y="163532"/>
                </a:lnTo>
                <a:lnTo>
                  <a:pt x="171435" y="146244"/>
                </a:lnTo>
                <a:lnTo>
                  <a:pt x="152277" y="111451"/>
                </a:lnTo>
                <a:lnTo>
                  <a:pt x="142105" y="96663"/>
                </a:lnTo>
                <a:lnTo>
                  <a:pt x="128342" y="63388"/>
                </a:lnTo>
                <a:lnTo>
                  <a:pt x="116387" y="41500"/>
                </a:lnTo>
                <a:lnTo>
                  <a:pt x="86361" y="6684"/>
                </a:lnTo>
                <a:lnTo>
                  <a:pt x="82927" y="4456"/>
                </a:lnTo>
                <a:lnTo>
                  <a:pt x="75726" y="1980"/>
                </a:lnTo>
                <a:lnTo>
                  <a:pt x="73297" y="2590"/>
                </a:lnTo>
                <a:lnTo>
                  <a:pt x="71678" y="4266"/>
                </a:lnTo>
                <a:lnTo>
                  <a:pt x="70599" y="6654"/>
                </a:lnTo>
                <a:lnTo>
                  <a:pt x="68440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4"/>
          <p:cNvSpPr/>
          <p:nvPr/>
        </p:nvSpPr>
        <p:spPr>
          <a:xfrm>
            <a:off x="7617224" y="4103373"/>
            <a:ext cx="223756" cy="194307"/>
          </a:xfrm>
          <a:custGeom>
            <a:avLst/>
            <a:gdLst/>
            <a:ahLst/>
            <a:cxnLst/>
            <a:rect l="0" t="0" r="0" b="0"/>
            <a:pathLst>
              <a:path w="223756" h="194307">
                <a:moveTo>
                  <a:pt x="6585" y="22856"/>
                </a:moveTo>
                <a:lnTo>
                  <a:pt x="518" y="22856"/>
                </a:lnTo>
                <a:lnTo>
                  <a:pt x="0" y="24127"/>
                </a:lnTo>
                <a:lnTo>
                  <a:pt x="925" y="26243"/>
                </a:lnTo>
                <a:lnTo>
                  <a:pt x="5468" y="32698"/>
                </a:lnTo>
                <a:lnTo>
                  <a:pt x="7110" y="33227"/>
                </a:lnTo>
                <a:lnTo>
                  <a:pt x="12322" y="33816"/>
                </a:lnTo>
                <a:lnTo>
                  <a:pt x="18871" y="34077"/>
                </a:lnTo>
                <a:lnTo>
                  <a:pt x="27357" y="34245"/>
                </a:lnTo>
                <a:lnTo>
                  <a:pt x="31904" y="30881"/>
                </a:lnTo>
                <a:lnTo>
                  <a:pt x="34894" y="28206"/>
                </a:lnTo>
                <a:lnTo>
                  <a:pt x="39428" y="26423"/>
                </a:lnTo>
                <a:lnTo>
                  <a:pt x="44991" y="25234"/>
                </a:lnTo>
                <a:lnTo>
                  <a:pt x="51238" y="24442"/>
                </a:lnTo>
                <a:lnTo>
                  <a:pt x="56675" y="23913"/>
                </a:lnTo>
                <a:lnTo>
                  <a:pt x="61568" y="23561"/>
                </a:lnTo>
                <a:lnTo>
                  <a:pt x="66100" y="23326"/>
                </a:lnTo>
                <a:lnTo>
                  <a:pt x="70392" y="21900"/>
                </a:lnTo>
                <a:lnTo>
                  <a:pt x="74524" y="19679"/>
                </a:lnTo>
                <a:lnTo>
                  <a:pt x="78548" y="16928"/>
                </a:lnTo>
                <a:lnTo>
                  <a:pt x="85040" y="15094"/>
                </a:lnTo>
                <a:lnTo>
                  <a:pt x="93179" y="13872"/>
                </a:lnTo>
                <a:lnTo>
                  <a:pt x="102414" y="13056"/>
                </a:lnTo>
                <a:lnTo>
                  <a:pt x="109841" y="11243"/>
                </a:lnTo>
                <a:lnTo>
                  <a:pt x="116062" y="8764"/>
                </a:lnTo>
                <a:lnTo>
                  <a:pt x="121481" y="5842"/>
                </a:lnTo>
                <a:lnTo>
                  <a:pt x="126362" y="3893"/>
                </a:lnTo>
                <a:lnTo>
                  <a:pt x="130886" y="2594"/>
                </a:lnTo>
                <a:lnTo>
                  <a:pt x="135173" y="1728"/>
                </a:lnTo>
                <a:lnTo>
                  <a:pt x="139301" y="1151"/>
                </a:lnTo>
                <a:lnTo>
                  <a:pt x="143322" y="766"/>
                </a:lnTo>
                <a:lnTo>
                  <a:pt x="147274" y="509"/>
                </a:lnTo>
                <a:lnTo>
                  <a:pt x="151177" y="338"/>
                </a:lnTo>
                <a:lnTo>
                  <a:pt x="158902" y="149"/>
                </a:lnTo>
                <a:lnTo>
                  <a:pt x="193273" y="0"/>
                </a:lnTo>
                <a:lnTo>
                  <a:pt x="198354" y="1269"/>
                </a:lnTo>
                <a:lnTo>
                  <a:pt x="204281" y="3385"/>
                </a:lnTo>
                <a:lnTo>
                  <a:pt x="219909" y="9838"/>
                </a:lnTo>
                <a:lnTo>
                  <a:pt x="221191" y="11637"/>
                </a:lnTo>
                <a:lnTo>
                  <a:pt x="222616" y="17023"/>
                </a:lnTo>
                <a:lnTo>
                  <a:pt x="222995" y="20238"/>
                </a:lnTo>
                <a:lnTo>
                  <a:pt x="223249" y="23651"/>
                </a:lnTo>
                <a:lnTo>
                  <a:pt x="223418" y="27196"/>
                </a:lnTo>
                <a:lnTo>
                  <a:pt x="223605" y="34522"/>
                </a:lnTo>
                <a:lnTo>
                  <a:pt x="223755" y="1943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5"/>
          <p:cNvSpPr/>
          <p:nvPr/>
        </p:nvSpPr>
        <p:spPr>
          <a:xfrm>
            <a:off x="7978140" y="4434992"/>
            <a:ext cx="148530" cy="283948"/>
          </a:xfrm>
          <a:custGeom>
            <a:avLst/>
            <a:gdLst/>
            <a:ahLst/>
            <a:cxnLst/>
            <a:rect l="0" t="0" r="0" b="0"/>
            <a:pathLst>
              <a:path w="148530" h="283948">
                <a:moveTo>
                  <a:pt x="0" y="34137"/>
                </a:moveTo>
                <a:lnTo>
                  <a:pt x="0" y="24296"/>
                </a:lnTo>
                <a:lnTo>
                  <a:pt x="3386" y="20027"/>
                </a:lnTo>
                <a:lnTo>
                  <a:pt x="6068" y="17110"/>
                </a:lnTo>
                <a:lnTo>
                  <a:pt x="9125" y="15166"/>
                </a:lnTo>
                <a:lnTo>
                  <a:pt x="12432" y="13870"/>
                </a:lnTo>
                <a:lnTo>
                  <a:pt x="15908" y="13006"/>
                </a:lnTo>
                <a:lnTo>
                  <a:pt x="18226" y="11159"/>
                </a:lnTo>
                <a:lnTo>
                  <a:pt x="19771" y="8659"/>
                </a:lnTo>
                <a:lnTo>
                  <a:pt x="20800" y="5722"/>
                </a:lnTo>
                <a:lnTo>
                  <a:pt x="24027" y="3764"/>
                </a:lnTo>
                <a:lnTo>
                  <a:pt x="28717" y="2458"/>
                </a:lnTo>
                <a:lnTo>
                  <a:pt x="34385" y="1588"/>
                </a:lnTo>
                <a:lnTo>
                  <a:pt x="39433" y="1008"/>
                </a:lnTo>
                <a:lnTo>
                  <a:pt x="44069" y="621"/>
                </a:lnTo>
                <a:lnTo>
                  <a:pt x="48429" y="363"/>
                </a:lnTo>
                <a:lnTo>
                  <a:pt x="56661" y="77"/>
                </a:lnTo>
                <a:lnTo>
                  <a:pt x="60633" y="0"/>
                </a:lnTo>
                <a:lnTo>
                  <a:pt x="64552" y="1219"/>
                </a:lnTo>
                <a:lnTo>
                  <a:pt x="68434" y="3302"/>
                </a:lnTo>
                <a:lnTo>
                  <a:pt x="72293" y="5960"/>
                </a:lnTo>
                <a:lnTo>
                  <a:pt x="76135" y="7733"/>
                </a:lnTo>
                <a:lnTo>
                  <a:pt x="79967" y="8915"/>
                </a:lnTo>
                <a:lnTo>
                  <a:pt x="83791" y="9702"/>
                </a:lnTo>
                <a:lnTo>
                  <a:pt x="85070" y="11497"/>
                </a:lnTo>
                <a:lnTo>
                  <a:pt x="84653" y="13964"/>
                </a:lnTo>
                <a:lnTo>
                  <a:pt x="83105" y="16879"/>
                </a:lnTo>
                <a:lnTo>
                  <a:pt x="81386" y="23503"/>
                </a:lnTo>
                <a:lnTo>
                  <a:pt x="80926" y="27048"/>
                </a:lnTo>
                <a:lnTo>
                  <a:pt x="78081" y="34491"/>
                </a:lnTo>
                <a:lnTo>
                  <a:pt x="73644" y="44533"/>
                </a:lnTo>
                <a:lnTo>
                  <a:pt x="68145" y="56308"/>
                </a:lnTo>
                <a:lnTo>
                  <a:pt x="63211" y="65428"/>
                </a:lnTo>
                <a:lnTo>
                  <a:pt x="58650" y="72778"/>
                </a:lnTo>
                <a:lnTo>
                  <a:pt x="54340" y="78947"/>
                </a:lnTo>
                <a:lnTo>
                  <a:pt x="48926" y="84331"/>
                </a:lnTo>
                <a:lnTo>
                  <a:pt x="42778" y="89190"/>
                </a:lnTo>
                <a:lnTo>
                  <a:pt x="36138" y="93699"/>
                </a:lnTo>
                <a:lnTo>
                  <a:pt x="32982" y="96705"/>
                </a:lnTo>
                <a:lnTo>
                  <a:pt x="32147" y="98709"/>
                </a:lnTo>
                <a:lnTo>
                  <a:pt x="33867" y="101926"/>
                </a:lnTo>
                <a:lnTo>
                  <a:pt x="36548" y="102189"/>
                </a:lnTo>
                <a:lnTo>
                  <a:pt x="40875" y="102365"/>
                </a:lnTo>
                <a:lnTo>
                  <a:pt x="60003" y="102648"/>
                </a:lnTo>
                <a:lnTo>
                  <a:pt x="99644" y="102712"/>
                </a:lnTo>
                <a:lnTo>
                  <a:pt x="105799" y="103984"/>
                </a:lnTo>
                <a:lnTo>
                  <a:pt x="111173" y="106102"/>
                </a:lnTo>
                <a:lnTo>
                  <a:pt x="116025" y="108783"/>
                </a:lnTo>
                <a:lnTo>
                  <a:pt x="120530" y="111841"/>
                </a:lnTo>
                <a:lnTo>
                  <a:pt x="124803" y="115150"/>
                </a:lnTo>
                <a:lnTo>
                  <a:pt x="128922" y="118626"/>
                </a:lnTo>
                <a:lnTo>
                  <a:pt x="132938" y="122213"/>
                </a:lnTo>
                <a:lnTo>
                  <a:pt x="140786" y="129585"/>
                </a:lnTo>
                <a:lnTo>
                  <a:pt x="143387" y="133329"/>
                </a:lnTo>
                <a:lnTo>
                  <a:pt x="146278" y="140876"/>
                </a:lnTo>
                <a:lnTo>
                  <a:pt x="147562" y="148463"/>
                </a:lnTo>
                <a:lnTo>
                  <a:pt x="147905" y="152265"/>
                </a:lnTo>
                <a:lnTo>
                  <a:pt x="148132" y="157339"/>
                </a:lnTo>
                <a:lnTo>
                  <a:pt x="148387" y="169750"/>
                </a:lnTo>
                <a:lnTo>
                  <a:pt x="148529" y="191018"/>
                </a:lnTo>
                <a:lnTo>
                  <a:pt x="146009" y="199684"/>
                </a:lnTo>
                <a:lnTo>
                  <a:pt x="141789" y="209272"/>
                </a:lnTo>
                <a:lnTo>
                  <a:pt x="136436" y="219474"/>
                </a:lnTo>
                <a:lnTo>
                  <a:pt x="131597" y="227545"/>
                </a:lnTo>
                <a:lnTo>
                  <a:pt x="127102" y="234196"/>
                </a:lnTo>
                <a:lnTo>
                  <a:pt x="122834" y="239900"/>
                </a:lnTo>
                <a:lnTo>
                  <a:pt x="118719" y="244972"/>
                </a:lnTo>
                <a:lnTo>
                  <a:pt x="114706" y="249624"/>
                </a:lnTo>
                <a:lnTo>
                  <a:pt x="110760" y="253995"/>
                </a:lnTo>
                <a:lnTo>
                  <a:pt x="102990" y="262239"/>
                </a:lnTo>
                <a:lnTo>
                  <a:pt x="99140" y="266215"/>
                </a:lnTo>
                <a:lnTo>
                  <a:pt x="95303" y="268866"/>
                </a:lnTo>
                <a:lnTo>
                  <a:pt x="91475" y="270633"/>
                </a:lnTo>
                <a:lnTo>
                  <a:pt x="87653" y="271811"/>
                </a:lnTo>
                <a:lnTo>
                  <a:pt x="83835" y="272597"/>
                </a:lnTo>
                <a:lnTo>
                  <a:pt x="80020" y="273120"/>
                </a:lnTo>
                <a:lnTo>
                  <a:pt x="76207" y="273469"/>
                </a:lnTo>
                <a:lnTo>
                  <a:pt x="72394" y="274972"/>
                </a:lnTo>
                <a:lnTo>
                  <a:pt x="68583" y="277244"/>
                </a:lnTo>
                <a:lnTo>
                  <a:pt x="64772" y="280028"/>
                </a:lnTo>
                <a:lnTo>
                  <a:pt x="60960" y="281885"/>
                </a:lnTo>
                <a:lnTo>
                  <a:pt x="57150" y="283122"/>
                </a:lnTo>
                <a:lnTo>
                  <a:pt x="53341" y="283947"/>
                </a:lnTo>
                <a:lnTo>
                  <a:pt x="46990" y="283227"/>
                </a:lnTo>
                <a:lnTo>
                  <a:pt x="38947" y="281477"/>
                </a:lnTo>
                <a:lnTo>
                  <a:pt x="29775" y="279041"/>
                </a:lnTo>
                <a:lnTo>
                  <a:pt x="22389" y="277416"/>
                </a:lnTo>
                <a:lnTo>
                  <a:pt x="16196" y="276333"/>
                </a:lnTo>
                <a:lnTo>
                  <a:pt x="0" y="274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6"/>
          <p:cNvSpPr/>
          <p:nvPr/>
        </p:nvSpPr>
        <p:spPr>
          <a:xfrm>
            <a:off x="7270005" y="3566159"/>
            <a:ext cx="170926" cy="170918"/>
          </a:xfrm>
          <a:custGeom>
            <a:avLst/>
            <a:gdLst/>
            <a:ahLst/>
            <a:cxnLst/>
            <a:rect l="0" t="0" r="0" b="0"/>
            <a:pathLst>
              <a:path w="170926" h="170918">
                <a:moveTo>
                  <a:pt x="45195" y="0"/>
                </a:moveTo>
                <a:lnTo>
                  <a:pt x="45195" y="21977"/>
                </a:lnTo>
                <a:lnTo>
                  <a:pt x="43925" y="29892"/>
                </a:lnTo>
                <a:lnTo>
                  <a:pt x="41808" y="38978"/>
                </a:lnTo>
                <a:lnTo>
                  <a:pt x="39127" y="48845"/>
                </a:lnTo>
                <a:lnTo>
                  <a:pt x="37339" y="56694"/>
                </a:lnTo>
                <a:lnTo>
                  <a:pt x="36148" y="63196"/>
                </a:lnTo>
                <a:lnTo>
                  <a:pt x="35353" y="68801"/>
                </a:lnTo>
                <a:lnTo>
                  <a:pt x="33554" y="75078"/>
                </a:lnTo>
                <a:lnTo>
                  <a:pt x="31085" y="81802"/>
                </a:lnTo>
                <a:lnTo>
                  <a:pt x="28168" y="88825"/>
                </a:lnTo>
                <a:lnTo>
                  <a:pt x="24953" y="94776"/>
                </a:lnTo>
                <a:lnTo>
                  <a:pt x="21541" y="100015"/>
                </a:lnTo>
                <a:lnTo>
                  <a:pt x="17995" y="104777"/>
                </a:lnTo>
                <a:lnTo>
                  <a:pt x="15632" y="110491"/>
                </a:lnTo>
                <a:lnTo>
                  <a:pt x="14055" y="116841"/>
                </a:lnTo>
                <a:lnTo>
                  <a:pt x="13006" y="123614"/>
                </a:lnTo>
                <a:lnTo>
                  <a:pt x="11035" y="129399"/>
                </a:lnTo>
                <a:lnTo>
                  <a:pt x="8452" y="134527"/>
                </a:lnTo>
                <a:lnTo>
                  <a:pt x="5460" y="139215"/>
                </a:lnTo>
                <a:lnTo>
                  <a:pt x="3464" y="143610"/>
                </a:lnTo>
                <a:lnTo>
                  <a:pt x="2134" y="147810"/>
                </a:lnTo>
                <a:lnTo>
                  <a:pt x="0" y="157609"/>
                </a:lnTo>
                <a:lnTo>
                  <a:pt x="1095" y="159682"/>
                </a:lnTo>
                <a:lnTo>
                  <a:pt x="3095" y="162335"/>
                </a:lnTo>
                <a:lnTo>
                  <a:pt x="5698" y="165374"/>
                </a:lnTo>
                <a:lnTo>
                  <a:pt x="8704" y="167399"/>
                </a:lnTo>
                <a:lnTo>
                  <a:pt x="11977" y="168749"/>
                </a:lnTo>
                <a:lnTo>
                  <a:pt x="15430" y="169650"/>
                </a:lnTo>
                <a:lnTo>
                  <a:pt x="19002" y="170250"/>
                </a:lnTo>
                <a:lnTo>
                  <a:pt x="22652" y="170650"/>
                </a:lnTo>
                <a:lnTo>
                  <a:pt x="26356" y="170917"/>
                </a:lnTo>
                <a:lnTo>
                  <a:pt x="30095" y="169825"/>
                </a:lnTo>
                <a:lnTo>
                  <a:pt x="33859" y="167827"/>
                </a:lnTo>
                <a:lnTo>
                  <a:pt x="37637" y="165225"/>
                </a:lnTo>
                <a:lnTo>
                  <a:pt x="41427" y="163490"/>
                </a:lnTo>
                <a:lnTo>
                  <a:pt x="45222" y="162333"/>
                </a:lnTo>
                <a:lnTo>
                  <a:pt x="49023" y="161563"/>
                </a:lnTo>
                <a:lnTo>
                  <a:pt x="52827" y="159778"/>
                </a:lnTo>
                <a:lnTo>
                  <a:pt x="56633" y="157319"/>
                </a:lnTo>
                <a:lnTo>
                  <a:pt x="60440" y="154410"/>
                </a:lnTo>
                <a:lnTo>
                  <a:pt x="64248" y="152470"/>
                </a:lnTo>
                <a:lnTo>
                  <a:pt x="68057" y="151177"/>
                </a:lnTo>
                <a:lnTo>
                  <a:pt x="71867" y="150314"/>
                </a:lnTo>
                <a:lnTo>
                  <a:pt x="75676" y="148470"/>
                </a:lnTo>
                <a:lnTo>
                  <a:pt x="79485" y="145970"/>
                </a:lnTo>
                <a:lnTo>
                  <a:pt x="83295" y="143033"/>
                </a:lnTo>
                <a:lnTo>
                  <a:pt x="88375" y="141076"/>
                </a:lnTo>
                <a:lnTo>
                  <a:pt x="94302" y="139770"/>
                </a:lnTo>
                <a:lnTo>
                  <a:pt x="100792" y="138901"/>
                </a:lnTo>
                <a:lnTo>
                  <a:pt x="108930" y="137051"/>
                </a:lnTo>
                <a:lnTo>
                  <a:pt x="118164" y="134547"/>
                </a:lnTo>
                <a:lnTo>
                  <a:pt x="128132" y="131608"/>
                </a:lnTo>
                <a:lnTo>
                  <a:pt x="136046" y="129649"/>
                </a:lnTo>
                <a:lnTo>
                  <a:pt x="142592" y="128343"/>
                </a:lnTo>
                <a:lnTo>
                  <a:pt x="148226" y="127472"/>
                </a:lnTo>
                <a:lnTo>
                  <a:pt x="153252" y="126891"/>
                </a:lnTo>
                <a:lnTo>
                  <a:pt x="157873" y="126504"/>
                </a:lnTo>
                <a:lnTo>
                  <a:pt x="170925" y="125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7"/>
          <p:cNvSpPr/>
          <p:nvPr/>
        </p:nvSpPr>
        <p:spPr>
          <a:xfrm>
            <a:off x="7406640" y="3589020"/>
            <a:ext cx="34291" cy="320040"/>
          </a:xfrm>
          <a:custGeom>
            <a:avLst/>
            <a:gdLst/>
            <a:ahLst/>
            <a:cxnLst/>
            <a:rect l="0" t="0" r="0" b="0"/>
            <a:pathLst>
              <a:path w="34291" h="320040">
                <a:moveTo>
                  <a:pt x="0" y="0"/>
                </a:moveTo>
                <a:lnTo>
                  <a:pt x="0" y="6067"/>
                </a:lnTo>
                <a:lnTo>
                  <a:pt x="1270" y="12934"/>
                </a:lnTo>
                <a:lnTo>
                  <a:pt x="6068" y="34112"/>
                </a:lnTo>
                <a:lnTo>
                  <a:pt x="7855" y="44331"/>
                </a:lnTo>
                <a:lnTo>
                  <a:pt x="9046" y="53684"/>
                </a:lnTo>
                <a:lnTo>
                  <a:pt x="9841" y="62459"/>
                </a:lnTo>
                <a:lnTo>
                  <a:pt x="11640" y="70849"/>
                </a:lnTo>
                <a:lnTo>
                  <a:pt x="14110" y="78982"/>
                </a:lnTo>
                <a:lnTo>
                  <a:pt x="17027" y="86945"/>
                </a:lnTo>
                <a:lnTo>
                  <a:pt x="18971" y="96063"/>
                </a:lnTo>
                <a:lnTo>
                  <a:pt x="20267" y="105952"/>
                </a:lnTo>
                <a:lnTo>
                  <a:pt x="21132" y="116354"/>
                </a:lnTo>
                <a:lnTo>
                  <a:pt x="22977" y="125829"/>
                </a:lnTo>
                <a:lnTo>
                  <a:pt x="25479" y="134686"/>
                </a:lnTo>
                <a:lnTo>
                  <a:pt x="28416" y="143130"/>
                </a:lnTo>
                <a:lnTo>
                  <a:pt x="30374" y="151300"/>
                </a:lnTo>
                <a:lnTo>
                  <a:pt x="31679" y="159286"/>
                </a:lnTo>
                <a:lnTo>
                  <a:pt x="32549" y="167151"/>
                </a:lnTo>
                <a:lnTo>
                  <a:pt x="33129" y="177474"/>
                </a:lnTo>
                <a:lnTo>
                  <a:pt x="33774" y="202490"/>
                </a:lnTo>
                <a:lnTo>
                  <a:pt x="32676" y="213733"/>
                </a:lnTo>
                <a:lnTo>
                  <a:pt x="30674" y="223768"/>
                </a:lnTo>
                <a:lnTo>
                  <a:pt x="28068" y="232999"/>
                </a:lnTo>
                <a:lnTo>
                  <a:pt x="27603" y="240422"/>
                </a:lnTo>
                <a:lnTo>
                  <a:pt x="28561" y="246641"/>
                </a:lnTo>
                <a:lnTo>
                  <a:pt x="30471" y="252057"/>
                </a:lnTo>
                <a:lnTo>
                  <a:pt x="31743" y="256938"/>
                </a:lnTo>
                <a:lnTo>
                  <a:pt x="32592" y="261462"/>
                </a:lnTo>
                <a:lnTo>
                  <a:pt x="33158" y="265748"/>
                </a:lnTo>
                <a:lnTo>
                  <a:pt x="33536" y="272415"/>
                </a:lnTo>
                <a:lnTo>
                  <a:pt x="33954" y="289983"/>
                </a:lnTo>
                <a:lnTo>
                  <a:pt x="34290" y="3200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8"/>
          <p:cNvSpPr/>
          <p:nvPr/>
        </p:nvSpPr>
        <p:spPr>
          <a:xfrm>
            <a:off x="8218169" y="3406139"/>
            <a:ext cx="216641" cy="274321"/>
          </a:xfrm>
          <a:custGeom>
            <a:avLst/>
            <a:gdLst/>
            <a:ahLst/>
            <a:cxnLst/>
            <a:rect l="0" t="0" r="0" b="0"/>
            <a:pathLst>
              <a:path w="216641" h="274321">
                <a:moveTo>
                  <a:pt x="148590" y="0"/>
                </a:moveTo>
                <a:lnTo>
                  <a:pt x="154658" y="0"/>
                </a:lnTo>
                <a:lnTo>
                  <a:pt x="157715" y="1270"/>
                </a:lnTo>
                <a:lnTo>
                  <a:pt x="161024" y="3387"/>
                </a:lnTo>
                <a:lnTo>
                  <a:pt x="169391" y="9842"/>
                </a:lnTo>
                <a:lnTo>
                  <a:pt x="168807" y="11641"/>
                </a:lnTo>
                <a:lnTo>
                  <a:pt x="163189" y="18972"/>
                </a:lnTo>
                <a:lnTo>
                  <a:pt x="157260" y="25479"/>
                </a:lnTo>
                <a:lnTo>
                  <a:pt x="154371" y="28416"/>
                </a:lnTo>
                <a:lnTo>
                  <a:pt x="151174" y="30374"/>
                </a:lnTo>
                <a:lnTo>
                  <a:pt x="147773" y="31679"/>
                </a:lnTo>
                <a:lnTo>
                  <a:pt x="144235" y="32550"/>
                </a:lnTo>
                <a:lnTo>
                  <a:pt x="139337" y="33130"/>
                </a:lnTo>
                <a:lnTo>
                  <a:pt x="133532" y="33517"/>
                </a:lnTo>
                <a:lnTo>
                  <a:pt x="127121" y="33775"/>
                </a:lnTo>
                <a:lnTo>
                  <a:pt x="113225" y="34061"/>
                </a:lnTo>
                <a:lnTo>
                  <a:pt x="89676" y="34245"/>
                </a:lnTo>
                <a:lnTo>
                  <a:pt x="82644" y="32991"/>
                </a:lnTo>
                <a:lnTo>
                  <a:pt x="74146" y="30884"/>
                </a:lnTo>
                <a:lnTo>
                  <a:pt x="64671" y="28209"/>
                </a:lnTo>
                <a:lnTo>
                  <a:pt x="54544" y="26426"/>
                </a:lnTo>
                <a:lnTo>
                  <a:pt x="43984" y="25237"/>
                </a:lnTo>
                <a:lnTo>
                  <a:pt x="24628" y="23917"/>
                </a:lnTo>
                <a:lnTo>
                  <a:pt x="11793" y="23330"/>
                </a:lnTo>
                <a:lnTo>
                  <a:pt x="7862" y="24444"/>
                </a:lnTo>
                <a:lnTo>
                  <a:pt x="5242" y="26456"/>
                </a:lnTo>
                <a:lnTo>
                  <a:pt x="3495" y="29067"/>
                </a:lnTo>
                <a:lnTo>
                  <a:pt x="2330" y="37158"/>
                </a:lnTo>
                <a:lnTo>
                  <a:pt x="1554" y="48902"/>
                </a:lnTo>
                <a:lnTo>
                  <a:pt x="1036" y="63082"/>
                </a:lnTo>
                <a:lnTo>
                  <a:pt x="1961" y="73805"/>
                </a:lnTo>
                <a:lnTo>
                  <a:pt x="3847" y="82223"/>
                </a:lnTo>
                <a:lnTo>
                  <a:pt x="6375" y="89106"/>
                </a:lnTo>
                <a:lnTo>
                  <a:pt x="8060" y="94964"/>
                </a:lnTo>
                <a:lnTo>
                  <a:pt x="9183" y="100140"/>
                </a:lnTo>
                <a:lnTo>
                  <a:pt x="9933" y="104860"/>
                </a:lnTo>
                <a:lnTo>
                  <a:pt x="10432" y="109277"/>
                </a:lnTo>
                <a:lnTo>
                  <a:pt x="10986" y="117571"/>
                </a:lnTo>
                <a:lnTo>
                  <a:pt x="11234" y="125491"/>
                </a:lnTo>
                <a:lnTo>
                  <a:pt x="11391" y="134855"/>
                </a:lnTo>
                <a:lnTo>
                  <a:pt x="14800" y="139523"/>
                </a:lnTo>
                <a:lnTo>
                  <a:pt x="21269" y="146799"/>
                </a:lnTo>
                <a:lnTo>
                  <a:pt x="24339" y="146126"/>
                </a:lnTo>
                <a:lnTo>
                  <a:pt x="28926" y="144408"/>
                </a:lnTo>
                <a:lnTo>
                  <a:pt x="34524" y="141992"/>
                </a:lnTo>
                <a:lnTo>
                  <a:pt x="39526" y="140381"/>
                </a:lnTo>
                <a:lnTo>
                  <a:pt x="44131" y="139308"/>
                </a:lnTo>
                <a:lnTo>
                  <a:pt x="48471" y="138592"/>
                </a:lnTo>
                <a:lnTo>
                  <a:pt x="52634" y="138115"/>
                </a:lnTo>
                <a:lnTo>
                  <a:pt x="56680" y="137797"/>
                </a:lnTo>
                <a:lnTo>
                  <a:pt x="60647" y="137585"/>
                </a:lnTo>
                <a:lnTo>
                  <a:pt x="65831" y="136173"/>
                </a:lnTo>
                <a:lnTo>
                  <a:pt x="71828" y="133963"/>
                </a:lnTo>
                <a:lnTo>
                  <a:pt x="78365" y="131218"/>
                </a:lnTo>
                <a:lnTo>
                  <a:pt x="87803" y="129389"/>
                </a:lnTo>
                <a:lnTo>
                  <a:pt x="99176" y="128169"/>
                </a:lnTo>
                <a:lnTo>
                  <a:pt x="111837" y="127356"/>
                </a:lnTo>
                <a:lnTo>
                  <a:pt x="132679" y="126453"/>
                </a:lnTo>
                <a:lnTo>
                  <a:pt x="160687" y="125874"/>
                </a:lnTo>
                <a:lnTo>
                  <a:pt x="174329" y="125773"/>
                </a:lnTo>
                <a:lnTo>
                  <a:pt x="178450" y="127029"/>
                </a:lnTo>
                <a:lnTo>
                  <a:pt x="182467" y="129136"/>
                </a:lnTo>
                <a:lnTo>
                  <a:pt x="186414" y="131810"/>
                </a:lnTo>
                <a:lnTo>
                  <a:pt x="190316" y="133594"/>
                </a:lnTo>
                <a:lnTo>
                  <a:pt x="194188" y="134783"/>
                </a:lnTo>
                <a:lnTo>
                  <a:pt x="198038" y="135575"/>
                </a:lnTo>
                <a:lnTo>
                  <a:pt x="200606" y="137374"/>
                </a:lnTo>
                <a:lnTo>
                  <a:pt x="202318" y="139843"/>
                </a:lnTo>
                <a:lnTo>
                  <a:pt x="203458" y="142759"/>
                </a:lnTo>
                <a:lnTo>
                  <a:pt x="208113" y="149385"/>
                </a:lnTo>
                <a:lnTo>
                  <a:pt x="211132" y="152930"/>
                </a:lnTo>
                <a:lnTo>
                  <a:pt x="213145" y="156564"/>
                </a:lnTo>
                <a:lnTo>
                  <a:pt x="215381" y="163988"/>
                </a:lnTo>
                <a:lnTo>
                  <a:pt x="216375" y="171520"/>
                </a:lnTo>
                <a:lnTo>
                  <a:pt x="216640" y="175307"/>
                </a:lnTo>
                <a:lnTo>
                  <a:pt x="215547" y="179101"/>
                </a:lnTo>
                <a:lnTo>
                  <a:pt x="210945" y="186704"/>
                </a:lnTo>
                <a:lnTo>
                  <a:pt x="208053" y="194317"/>
                </a:lnTo>
                <a:lnTo>
                  <a:pt x="207283" y="198125"/>
                </a:lnTo>
                <a:lnTo>
                  <a:pt x="205499" y="203203"/>
                </a:lnTo>
                <a:lnTo>
                  <a:pt x="203039" y="209129"/>
                </a:lnTo>
                <a:lnTo>
                  <a:pt x="200129" y="215620"/>
                </a:lnTo>
                <a:lnTo>
                  <a:pt x="196920" y="221216"/>
                </a:lnTo>
                <a:lnTo>
                  <a:pt x="193510" y="226218"/>
                </a:lnTo>
                <a:lnTo>
                  <a:pt x="189967" y="230822"/>
                </a:lnTo>
                <a:lnTo>
                  <a:pt x="185065" y="233891"/>
                </a:lnTo>
                <a:lnTo>
                  <a:pt x="179257" y="235938"/>
                </a:lnTo>
                <a:lnTo>
                  <a:pt x="172844" y="237302"/>
                </a:lnTo>
                <a:lnTo>
                  <a:pt x="166030" y="240751"/>
                </a:lnTo>
                <a:lnTo>
                  <a:pt x="158947" y="245591"/>
                </a:lnTo>
                <a:lnTo>
                  <a:pt x="151685" y="251358"/>
                </a:lnTo>
                <a:lnTo>
                  <a:pt x="144304" y="255202"/>
                </a:lnTo>
                <a:lnTo>
                  <a:pt x="136842" y="257765"/>
                </a:lnTo>
                <a:lnTo>
                  <a:pt x="129328" y="259474"/>
                </a:lnTo>
                <a:lnTo>
                  <a:pt x="123049" y="260612"/>
                </a:lnTo>
                <a:lnTo>
                  <a:pt x="117593" y="261372"/>
                </a:lnTo>
                <a:lnTo>
                  <a:pt x="112686" y="261878"/>
                </a:lnTo>
                <a:lnTo>
                  <a:pt x="106874" y="263485"/>
                </a:lnTo>
                <a:lnTo>
                  <a:pt x="100459" y="265827"/>
                </a:lnTo>
                <a:lnTo>
                  <a:pt x="93643" y="268658"/>
                </a:lnTo>
                <a:lnTo>
                  <a:pt x="87829" y="270545"/>
                </a:lnTo>
                <a:lnTo>
                  <a:pt x="82683" y="271804"/>
                </a:lnTo>
                <a:lnTo>
                  <a:pt x="77981" y="272643"/>
                </a:lnTo>
                <a:lnTo>
                  <a:pt x="68498" y="273202"/>
                </a:lnTo>
                <a:lnTo>
                  <a:pt x="20201" y="27417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13 Side-Angle-Side (SAS)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sides and the</a:t>
            </a:r>
            <a:r>
              <a:rPr lang="en-US" i="1" dirty="0" smtClean="0"/>
              <a:t> included </a:t>
            </a:r>
            <a:r>
              <a:rPr lang="en-US" dirty="0" smtClean="0"/>
              <a:t>angle of one triangle are congruent to two sides and the included angle of another triangle, then the triangles are congruent.</a:t>
            </a:r>
            <a:endParaRPr lang="en-US" dirty="0"/>
          </a:p>
        </p:txBody>
      </p:sp>
      <p:sp>
        <p:nvSpPr>
          <p:cNvPr id="4" name="SMARTPenAnnotation197"/>
          <p:cNvSpPr/>
          <p:nvPr/>
        </p:nvSpPr>
        <p:spPr>
          <a:xfrm>
            <a:off x="1040600" y="3931941"/>
            <a:ext cx="902501" cy="914379"/>
          </a:xfrm>
          <a:custGeom>
            <a:avLst/>
            <a:gdLst/>
            <a:ahLst/>
            <a:cxnLst/>
            <a:rect l="0" t="0" r="0" b="0"/>
            <a:pathLst>
              <a:path w="902501" h="914379">
                <a:moveTo>
                  <a:pt x="10960" y="914378"/>
                </a:moveTo>
                <a:lnTo>
                  <a:pt x="4892" y="914378"/>
                </a:lnTo>
                <a:lnTo>
                  <a:pt x="3104" y="913109"/>
                </a:lnTo>
                <a:lnTo>
                  <a:pt x="1913" y="910992"/>
                </a:lnTo>
                <a:lnTo>
                  <a:pt x="0" y="904537"/>
                </a:lnTo>
                <a:lnTo>
                  <a:pt x="3126" y="900268"/>
                </a:lnTo>
                <a:lnTo>
                  <a:pt x="16569" y="885963"/>
                </a:lnTo>
                <a:lnTo>
                  <a:pt x="18509" y="882734"/>
                </a:lnTo>
                <a:lnTo>
                  <a:pt x="22510" y="872123"/>
                </a:lnTo>
                <a:lnTo>
                  <a:pt x="34596" y="857160"/>
                </a:lnTo>
                <a:lnTo>
                  <a:pt x="55512" y="835630"/>
                </a:lnTo>
                <a:lnTo>
                  <a:pt x="82580" y="807225"/>
                </a:lnTo>
                <a:lnTo>
                  <a:pt x="103751" y="781242"/>
                </a:lnTo>
                <a:lnTo>
                  <a:pt x="119087" y="759533"/>
                </a:lnTo>
                <a:lnTo>
                  <a:pt x="132676" y="740148"/>
                </a:lnTo>
                <a:lnTo>
                  <a:pt x="151416" y="718833"/>
                </a:lnTo>
                <a:lnTo>
                  <a:pt x="171251" y="697548"/>
                </a:lnTo>
                <a:lnTo>
                  <a:pt x="190997" y="680849"/>
                </a:lnTo>
                <a:lnTo>
                  <a:pt x="212896" y="661998"/>
                </a:lnTo>
                <a:lnTo>
                  <a:pt x="240690" y="629199"/>
                </a:lnTo>
                <a:lnTo>
                  <a:pt x="264195" y="604329"/>
                </a:lnTo>
                <a:lnTo>
                  <a:pt x="298752" y="569466"/>
                </a:lnTo>
                <a:lnTo>
                  <a:pt x="320901" y="543914"/>
                </a:lnTo>
                <a:lnTo>
                  <a:pt x="335697" y="526432"/>
                </a:lnTo>
                <a:lnTo>
                  <a:pt x="358911" y="503621"/>
                </a:lnTo>
                <a:lnTo>
                  <a:pt x="376424" y="487979"/>
                </a:lnTo>
                <a:lnTo>
                  <a:pt x="394694" y="464894"/>
                </a:lnTo>
                <a:lnTo>
                  <a:pt x="415630" y="443236"/>
                </a:lnTo>
                <a:lnTo>
                  <a:pt x="437920" y="426942"/>
                </a:lnTo>
                <a:lnTo>
                  <a:pt x="459341" y="406592"/>
                </a:lnTo>
                <a:lnTo>
                  <a:pt x="475565" y="385745"/>
                </a:lnTo>
                <a:lnTo>
                  <a:pt x="494625" y="369691"/>
                </a:lnTo>
                <a:lnTo>
                  <a:pt x="516473" y="342154"/>
                </a:lnTo>
                <a:lnTo>
                  <a:pt x="530272" y="328586"/>
                </a:lnTo>
                <a:lnTo>
                  <a:pt x="551051" y="312539"/>
                </a:lnTo>
                <a:lnTo>
                  <a:pt x="561304" y="299337"/>
                </a:lnTo>
                <a:lnTo>
                  <a:pt x="576867" y="288390"/>
                </a:lnTo>
                <a:lnTo>
                  <a:pt x="586351" y="283693"/>
                </a:lnTo>
                <a:lnTo>
                  <a:pt x="600276" y="271700"/>
                </a:lnTo>
                <a:lnTo>
                  <a:pt x="625631" y="243305"/>
                </a:lnTo>
                <a:lnTo>
                  <a:pt x="653829" y="221092"/>
                </a:lnTo>
                <a:lnTo>
                  <a:pt x="669928" y="202089"/>
                </a:lnTo>
                <a:lnTo>
                  <a:pt x="691491" y="185311"/>
                </a:lnTo>
                <a:lnTo>
                  <a:pt x="710928" y="167438"/>
                </a:lnTo>
                <a:lnTo>
                  <a:pt x="749359" y="129888"/>
                </a:lnTo>
                <a:lnTo>
                  <a:pt x="771360" y="111480"/>
                </a:lnTo>
                <a:lnTo>
                  <a:pt x="798027" y="90589"/>
                </a:lnTo>
                <a:lnTo>
                  <a:pt x="822015" y="68313"/>
                </a:lnTo>
                <a:lnTo>
                  <a:pt x="836249" y="55749"/>
                </a:lnTo>
                <a:lnTo>
                  <a:pt x="846808" y="50166"/>
                </a:lnTo>
                <a:lnTo>
                  <a:pt x="851402" y="46137"/>
                </a:lnTo>
                <a:lnTo>
                  <a:pt x="871813" y="20341"/>
                </a:lnTo>
                <a:lnTo>
                  <a:pt x="889277" y="1799"/>
                </a:lnTo>
                <a:lnTo>
                  <a:pt x="891145" y="1192"/>
                </a:lnTo>
                <a:lnTo>
                  <a:pt x="902270" y="0"/>
                </a:lnTo>
                <a:lnTo>
                  <a:pt x="902500" y="114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8"/>
          <p:cNvSpPr/>
          <p:nvPr/>
        </p:nvSpPr>
        <p:spPr>
          <a:xfrm>
            <a:off x="1977390" y="3943350"/>
            <a:ext cx="1485901" cy="697230"/>
          </a:xfrm>
          <a:custGeom>
            <a:avLst/>
            <a:gdLst/>
            <a:ahLst/>
            <a:cxnLst/>
            <a:rect l="0" t="0" r="0" b="0"/>
            <a:pathLst>
              <a:path w="1485901" h="697230">
                <a:moveTo>
                  <a:pt x="0" y="0"/>
                </a:moveTo>
                <a:lnTo>
                  <a:pt x="15909" y="0"/>
                </a:lnTo>
                <a:lnTo>
                  <a:pt x="18225" y="1270"/>
                </a:lnTo>
                <a:lnTo>
                  <a:pt x="19770" y="3386"/>
                </a:lnTo>
                <a:lnTo>
                  <a:pt x="20800" y="6067"/>
                </a:lnTo>
                <a:lnTo>
                  <a:pt x="22756" y="7855"/>
                </a:lnTo>
                <a:lnTo>
                  <a:pt x="25331" y="9046"/>
                </a:lnTo>
                <a:lnTo>
                  <a:pt x="28317" y="9840"/>
                </a:lnTo>
                <a:lnTo>
                  <a:pt x="35022" y="14110"/>
                </a:lnTo>
                <a:lnTo>
                  <a:pt x="38588" y="17026"/>
                </a:lnTo>
                <a:lnTo>
                  <a:pt x="42235" y="18971"/>
                </a:lnTo>
                <a:lnTo>
                  <a:pt x="53436" y="22977"/>
                </a:lnTo>
                <a:lnTo>
                  <a:pt x="61002" y="28415"/>
                </a:lnTo>
                <a:lnTo>
                  <a:pt x="66068" y="30373"/>
                </a:lnTo>
                <a:lnTo>
                  <a:pt x="84063" y="34399"/>
                </a:lnTo>
                <a:lnTo>
                  <a:pt x="101813" y="43071"/>
                </a:lnTo>
                <a:lnTo>
                  <a:pt x="144618" y="57379"/>
                </a:lnTo>
                <a:lnTo>
                  <a:pt x="219900" y="89901"/>
                </a:lnTo>
                <a:lnTo>
                  <a:pt x="271331" y="109433"/>
                </a:lnTo>
                <a:lnTo>
                  <a:pt x="304055" y="122876"/>
                </a:lnTo>
                <a:lnTo>
                  <a:pt x="354674" y="141112"/>
                </a:lnTo>
                <a:lnTo>
                  <a:pt x="390556" y="155123"/>
                </a:lnTo>
                <a:lnTo>
                  <a:pt x="455699" y="175116"/>
                </a:lnTo>
                <a:lnTo>
                  <a:pt x="479059" y="185324"/>
                </a:lnTo>
                <a:lnTo>
                  <a:pt x="573320" y="229747"/>
                </a:lnTo>
                <a:lnTo>
                  <a:pt x="614219" y="247313"/>
                </a:lnTo>
                <a:lnTo>
                  <a:pt x="658664" y="264342"/>
                </a:lnTo>
                <a:lnTo>
                  <a:pt x="694059" y="280045"/>
                </a:lnTo>
                <a:lnTo>
                  <a:pt x="731381" y="297184"/>
                </a:lnTo>
                <a:lnTo>
                  <a:pt x="777622" y="316513"/>
                </a:lnTo>
                <a:lnTo>
                  <a:pt x="816779" y="334982"/>
                </a:lnTo>
                <a:lnTo>
                  <a:pt x="849423" y="352504"/>
                </a:lnTo>
                <a:lnTo>
                  <a:pt x="889221" y="373262"/>
                </a:lnTo>
                <a:lnTo>
                  <a:pt x="925143" y="387456"/>
                </a:lnTo>
                <a:lnTo>
                  <a:pt x="959916" y="403092"/>
                </a:lnTo>
                <a:lnTo>
                  <a:pt x="989239" y="419181"/>
                </a:lnTo>
                <a:lnTo>
                  <a:pt x="1036138" y="443266"/>
                </a:lnTo>
                <a:lnTo>
                  <a:pt x="1073916" y="464130"/>
                </a:lnTo>
                <a:lnTo>
                  <a:pt x="1195958" y="534627"/>
                </a:lnTo>
                <a:lnTo>
                  <a:pt x="1267347" y="574685"/>
                </a:lnTo>
                <a:lnTo>
                  <a:pt x="1304586" y="594598"/>
                </a:lnTo>
                <a:lnTo>
                  <a:pt x="1355828" y="620716"/>
                </a:lnTo>
                <a:lnTo>
                  <a:pt x="1372995" y="632367"/>
                </a:lnTo>
                <a:lnTo>
                  <a:pt x="1386124" y="643862"/>
                </a:lnTo>
                <a:lnTo>
                  <a:pt x="1391443" y="646411"/>
                </a:lnTo>
                <a:lnTo>
                  <a:pt x="1425546" y="656906"/>
                </a:lnTo>
                <a:lnTo>
                  <a:pt x="1452999" y="677458"/>
                </a:lnTo>
                <a:lnTo>
                  <a:pt x="1458577" y="682092"/>
                </a:lnTo>
                <a:lnTo>
                  <a:pt x="1461334" y="683328"/>
                </a:lnTo>
                <a:lnTo>
                  <a:pt x="1472489" y="685474"/>
                </a:lnTo>
                <a:lnTo>
                  <a:pt x="1473149" y="686853"/>
                </a:lnTo>
                <a:lnTo>
                  <a:pt x="1473883" y="691771"/>
                </a:lnTo>
                <a:lnTo>
                  <a:pt x="1475348" y="693590"/>
                </a:lnTo>
                <a:lnTo>
                  <a:pt x="1477595" y="694803"/>
                </a:lnTo>
                <a:lnTo>
                  <a:pt x="1485900" y="6972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9"/>
          <p:cNvSpPr/>
          <p:nvPr/>
        </p:nvSpPr>
        <p:spPr>
          <a:xfrm>
            <a:off x="1051560" y="4666704"/>
            <a:ext cx="2388870" cy="185684"/>
          </a:xfrm>
          <a:custGeom>
            <a:avLst/>
            <a:gdLst/>
            <a:ahLst/>
            <a:cxnLst/>
            <a:rect l="0" t="0" r="0" b="0"/>
            <a:pathLst>
              <a:path w="2388870" h="185684">
                <a:moveTo>
                  <a:pt x="0" y="179615"/>
                </a:moveTo>
                <a:lnTo>
                  <a:pt x="18203" y="185683"/>
                </a:lnTo>
                <a:lnTo>
                  <a:pt x="64393" y="185276"/>
                </a:lnTo>
                <a:lnTo>
                  <a:pt x="96269" y="183389"/>
                </a:lnTo>
                <a:lnTo>
                  <a:pt x="140379" y="178321"/>
                </a:lnTo>
                <a:lnTo>
                  <a:pt x="465055" y="132220"/>
                </a:lnTo>
                <a:lnTo>
                  <a:pt x="543717" y="123888"/>
                </a:lnTo>
                <a:lnTo>
                  <a:pt x="705625" y="111245"/>
                </a:lnTo>
                <a:lnTo>
                  <a:pt x="1129790" y="88705"/>
                </a:lnTo>
                <a:lnTo>
                  <a:pt x="1214203" y="84718"/>
                </a:lnTo>
                <a:lnTo>
                  <a:pt x="1379116" y="80289"/>
                </a:lnTo>
                <a:lnTo>
                  <a:pt x="1744793" y="75942"/>
                </a:lnTo>
                <a:lnTo>
                  <a:pt x="1873167" y="70885"/>
                </a:lnTo>
                <a:lnTo>
                  <a:pt x="1929498" y="65218"/>
                </a:lnTo>
                <a:lnTo>
                  <a:pt x="1981022" y="57631"/>
                </a:lnTo>
                <a:lnTo>
                  <a:pt x="2072984" y="40310"/>
                </a:lnTo>
                <a:lnTo>
                  <a:pt x="2186477" y="17548"/>
                </a:lnTo>
                <a:lnTo>
                  <a:pt x="2248541" y="6832"/>
                </a:lnTo>
                <a:lnTo>
                  <a:pt x="2298985" y="1223"/>
                </a:lnTo>
                <a:lnTo>
                  <a:pt x="2337491" y="0"/>
                </a:lnTo>
                <a:lnTo>
                  <a:pt x="2349537" y="1452"/>
                </a:lnTo>
                <a:lnTo>
                  <a:pt x="2388869" y="81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0"/>
          <p:cNvSpPr/>
          <p:nvPr/>
        </p:nvSpPr>
        <p:spPr>
          <a:xfrm>
            <a:off x="1280160" y="4274820"/>
            <a:ext cx="445771" cy="251250"/>
          </a:xfrm>
          <a:custGeom>
            <a:avLst/>
            <a:gdLst/>
            <a:ahLst/>
            <a:cxnLst/>
            <a:rect l="0" t="0" r="0" b="0"/>
            <a:pathLst>
              <a:path w="445771" h="251250">
                <a:moveTo>
                  <a:pt x="0" y="0"/>
                </a:moveTo>
                <a:lnTo>
                  <a:pt x="0" y="9840"/>
                </a:lnTo>
                <a:lnTo>
                  <a:pt x="3386" y="17497"/>
                </a:lnTo>
                <a:lnTo>
                  <a:pt x="6067" y="23094"/>
                </a:lnTo>
                <a:lnTo>
                  <a:pt x="11665" y="29366"/>
                </a:lnTo>
                <a:lnTo>
                  <a:pt x="19206" y="36087"/>
                </a:lnTo>
                <a:lnTo>
                  <a:pt x="28044" y="43108"/>
                </a:lnTo>
                <a:lnTo>
                  <a:pt x="35206" y="49058"/>
                </a:lnTo>
                <a:lnTo>
                  <a:pt x="41251" y="54295"/>
                </a:lnTo>
                <a:lnTo>
                  <a:pt x="46550" y="59057"/>
                </a:lnTo>
                <a:lnTo>
                  <a:pt x="59212" y="71120"/>
                </a:lnTo>
                <a:lnTo>
                  <a:pt x="66145" y="77894"/>
                </a:lnTo>
                <a:lnTo>
                  <a:pt x="75846" y="84949"/>
                </a:lnTo>
                <a:lnTo>
                  <a:pt x="87394" y="92192"/>
                </a:lnTo>
                <a:lnTo>
                  <a:pt x="100173" y="99561"/>
                </a:lnTo>
                <a:lnTo>
                  <a:pt x="111232" y="104474"/>
                </a:lnTo>
                <a:lnTo>
                  <a:pt x="121144" y="107749"/>
                </a:lnTo>
                <a:lnTo>
                  <a:pt x="130293" y="109932"/>
                </a:lnTo>
                <a:lnTo>
                  <a:pt x="138932" y="112658"/>
                </a:lnTo>
                <a:lnTo>
                  <a:pt x="147231" y="115745"/>
                </a:lnTo>
                <a:lnTo>
                  <a:pt x="155304" y="119073"/>
                </a:lnTo>
                <a:lnTo>
                  <a:pt x="163226" y="123832"/>
                </a:lnTo>
                <a:lnTo>
                  <a:pt x="171047" y="129544"/>
                </a:lnTo>
                <a:lnTo>
                  <a:pt x="178801" y="135893"/>
                </a:lnTo>
                <a:lnTo>
                  <a:pt x="191591" y="142665"/>
                </a:lnTo>
                <a:lnTo>
                  <a:pt x="207737" y="149720"/>
                </a:lnTo>
                <a:lnTo>
                  <a:pt x="226121" y="156963"/>
                </a:lnTo>
                <a:lnTo>
                  <a:pt x="240917" y="163062"/>
                </a:lnTo>
                <a:lnTo>
                  <a:pt x="264131" y="173225"/>
                </a:lnTo>
                <a:lnTo>
                  <a:pt x="282915" y="181975"/>
                </a:lnTo>
                <a:lnTo>
                  <a:pt x="315670" y="197941"/>
                </a:lnTo>
                <a:lnTo>
                  <a:pt x="327286" y="203080"/>
                </a:lnTo>
                <a:lnTo>
                  <a:pt x="357127" y="215564"/>
                </a:lnTo>
                <a:lnTo>
                  <a:pt x="368894" y="221179"/>
                </a:lnTo>
                <a:lnTo>
                  <a:pt x="378010" y="226193"/>
                </a:lnTo>
                <a:lnTo>
                  <a:pt x="385356" y="230805"/>
                </a:lnTo>
                <a:lnTo>
                  <a:pt x="392794" y="235150"/>
                </a:lnTo>
                <a:lnTo>
                  <a:pt x="400293" y="239316"/>
                </a:lnTo>
                <a:lnTo>
                  <a:pt x="414128" y="246062"/>
                </a:lnTo>
                <a:lnTo>
                  <a:pt x="427786" y="249860"/>
                </a:lnTo>
                <a:lnTo>
                  <a:pt x="433477" y="251249"/>
                </a:lnTo>
                <a:lnTo>
                  <a:pt x="433956" y="247979"/>
                </a:lnTo>
                <a:lnTo>
                  <a:pt x="434264" y="241600"/>
                </a:lnTo>
                <a:lnTo>
                  <a:pt x="435559" y="241076"/>
                </a:lnTo>
                <a:lnTo>
                  <a:pt x="44577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1"/>
          <p:cNvSpPr/>
          <p:nvPr/>
        </p:nvSpPr>
        <p:spPr>
          <a:xfrm>
            <a:off x="1714500" y="4057650"/>
            <a:ext cx="502921" cy="137117"/>
          </a:xfrm>
          <a:custGeom>
            <a:avLst/>
            <a:gdLst/>
            <a:ahLst/>
            <a:cxnLst/>
            <a:rect l="0" t="0" r="0" b="0"/>
            <a:pathLst>
              <a:path w="502921" h="137117">
                <a:moveTo>
                  <a:pt x="0" y="80009"/>
                </a:moveTo>
                <a:lnTo>
                  <a:pt x="0" y="89851"/>
                </a:lnTo>
                <a:lnTo>
                  <a:pt x="1270" y="90380"/>
                </a:lnTo>
                <a:lnTo>
                  <a:pt x="6067" y="90969"/>
                </a:lnTo>
                <a:lnTo>
                  <a:pt x="15820" y="94617"/>
                </a:lnTo>
                <a:lnTo>
                  <a:pt x="21976" y="97368"/>
                </a:lnTo>
                <a:lnTo>
                  <a:pt x="27351" y="100472"/>
                </a:lnTo>
                <a:lnTo>
                  <a:pt x="32204" y="103811"/>
                </a:lnTo>
                <a:lnTo>
                  <a:pt x="36709" y="107307"/>
                </a:lnTo>
                <a:lnTo>
                  <a:pt x="42253" y="110908"/>
                </a:lnTo>
                <a:lnTo>
                  <a:pt x="48488" y="114579"/>
                </a:lnTo>
                <a:lnTo>
                  <a:pt x="55185" y="118295"/>
                </a:lnTo>
                <a:lnTo>
                  <a:pt x="66013" y="122425"/>
                </a:lnTo>
                <a:lnTo>
                  <a:pt x="79249" y="124751"/>
                </a:lnTo>
                <a:lnTo>
                  <a:pt x="83313" y="125077"/>
                </a:lnTo>
                <a:lnTo>
                  <a:pt x="87292" y="126565"/>
                </a:lnTo>
                <a:lnTo>
                  <a:pt x="91214" y="128826"/>
                </a:lnTo>
                <a:lnTo>
                  <a:pt x="95099" y="131604"/>
                </a:lnTo>
                <a:lnTo>
                  <a:pt x="106190" y="134690"/>
                </a:lnTo>
                <a:lnTo>
                  <a:pt x="112703" y="135513"/>
                </a:lnTo>
                <a:lnTo>
                  <a:pt x="124665" y="136062"/>
                </a:lnTo>
                <a:lnTo>
                  <a:pt x="175367" y="136834"/>
                </a:lnTo>
                <a:lnTo>
                  <a:pt x="242647" y="137116"/>
                </a:lnTo>
                <a:lnTo>
                  <a:pt x="251934" y="135861"/>
                </a:lnTo>
                <a:lnTo>
                  <a:pt x="260666" y="133754"/>
                </a:lnTo>
                <a:lnTo>
                  <a:pt x="269027" y="131079"/>
                </a:lnTo>
                <a:lnTo>
                  <a:pt x="277141" y="129296"/>
                </a:lnTo>
                <a:lnTo>
                  <a:pt x="285091" y="128107"/>
                </a:lnTo>
                <a:lnTo>
                  <a:pt x="292930" y="127315"/>
                </a:lnTo>
                <a:lnTo>
                  <a:pt x="305028" y="123047"/>
                </a:lnTo>
                <a:lnTo>
                  <a:pt x="310032" y="120131"/>
                </a:lnTo>
                <a:lnTo>
                  <a:pt x="318978" y="116892"/>
                </a:lnTo>
                <a:lnTo>
                  <a:pt x="331155" y="115068"/>
                </a:lnTo>
                <a:lnTo>
                  <a:pt x="335070" y="114811"/>
                </a:lnTo>
                <a:lnTo>
                  <a:pt x="338950" y="113371"/>
                </a:lnTo>
                <a:lnTo>
                  <a:pt x="342806" y="111140"/>
                </a:lnTo>
                <a:lnTo>
                  <a:pt x="346647" y="108383"/>
                </a:lnTo>
                <a:lnTo>
                  <a:pt x="354302" y="105320"/>
                </a:lnTo>
                <a:lnTo>
                  <a:pt x="358121" y="104503"/>
                </a:lnTo>
                <a:lnTo>
                  <a:pt x="361937" y="102689"/>
                </a:lnTo>
                <a:lnTo>
                  <a:pt x="365751" y="100209"/>
                </a:lnTo>
                <a:lnTo>
                  <a:pt x="369564" y="97285"/>
                </a:lnTo>
                <a:lnTo>
                  <a:pt x="374646" y="92797"/>
                </a:lnTo>
                <a:lnTo>
                  <a:pt x="387066" y="81036"/>
                </a:lnTo>
                <a:lnTo>
                  <a:pt x="393934" y="76884"/>
                </a:lnTo>
                <a:lnTo>
                  <a:pt x="401052" y="74116"/>
                </a:lnTo>
                <a:lnTo>
                  <a:pt x="408338" y="72270"/>
                </a:lnTo>
                <a:lnTo>
                  <a:pt x="413195" y="69770"/>
                </a:lnTo>
                <a:lnTo>
                  <a:pt x="416433" y="66833"/>
                </a:lnTo>
                <a:lnTo>
                  <a:pt x="418592" y="63605"/>
                </a:lnTo>
                <a:lnTo>
                  <a:pt x="421301" y="61454"/>
                </a:lnTo>
                <a:lnTo>
                  <a:pt x="424377" y="60019"/>
                </a:lnTo>
                <a:lnTo>
                  <a:pt x="427698" y="59062"/>
                </a:lnTo>
                <a:lnTo>
                  <a:pt x="431182" y="57155"/>
                </a:lnTo>
                <a:lnTo>
                  <a:pt x="434775" y="54613"/>
                </a:lnTo>
                <a:lnTo>
                  <a:pt x="438440" y="51648"/>
                </a:lnTo>
                <a:lnTo>
                  <a:pt x="442153" y="48402"/>
                </a:lnTo>
                <a:lnTo>
                  <a:pt x="445898" y="44968"/>
                </a:lnTo>
                <a:lnTo>
                  <a:pt x="449665" y="41408"/>
                </a:lnTo>
                <a:lnTo>
                  <a:pt x="453447" y="39035"/>
                </a:lnTo>
                <a:lnTo>
                  <a:pt x="461035" y="36399"/>
                </a:lnTo>
                <a:lnTo>
                  <a:pt x="463567" y="34426"/>
                </a:lnTo>
                <a:lnTo>
                  <a:pt x="465254" y="31840"/>
                </a:lnTo>
                <a:lnTo>
                  <a:pt x="466379" y="28847"/>
                </a:lnTo>
                <a:lnTo>
                  <a:pt x="468400" y="26851"/>
                </a:lnTo>
                <a:lnTo>
                  <a:pt x="471016" y="25520"/>
                </a:lnTo>
                <a:lnTo>
                  <a:pt x="474031" y="24634"/>
                </a:lnTo>
                <a:lnTo>
                  <a:pt x="476040" y="22772"/>
                </a:lnTo>
                <a:lnTo>
                  <a:pt x="477380" y="20261"/>
                </a:lnTo>
                <a:lnTo>
                  <a:pt x="478273" y="17317"/>
                </a:lnTo>
                <a:lnTo>
                  <a:pt x="480139" y="15355"/>
                </a:lnTo>
                <a:lnTo>
                  <a:pt x="482652" y="14046"/>
                </a:lnTo>
                <a:lnTo>
                  <a:pt x="485598" y="13174"/>
                </a:lnTo>
                <a:lnTo>
                  <a:pt x="487562" y="11323"/>
                </a:lnTo>
                <a:lnTo>
                  <a:pt x="488871" y="8818"/>
                </a:lnTo>
                <a:lnTo>
                  <a:pt x="491336" y="516"/>
                </a:lnTo>
                <a:lnTo>
                  <a:pt x="5029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2"/>
          <p:cNvSpPr/>
          <p:nvPr/>
        </p:nvSpPr>
        <p:spPr>
          <a:xfrm>
            <a:off x="2491739" y="4103370"/>
            <a:ext cx="251462" cy="249159"/>
          </a:xfrm>
          <a:custGeom>
            <a:avLst/>
            <a:gdLst/>
            <a:ahLst/>
            <a:cxnLst/>
            <a:rect l="0" t="0" r="0" b="0"/>
            <a:pathLst>
              <a:path w="251462" h="249159">
                <a:moveTo>
                  <a:pt x="251461" y="0"/>
                </a:moveTo>
                <a:lnTo>
                  <a:pt x="241619" y="9840"/>
                </a:lnTo>
                <a:lnTo>
                  <a:pt x="240737" y="14110"/>
                </a:lnTo>
                <a:lnTo>
                  <a:pt x="240501" y="17026"/>
                </a:lnTo>
                <a:lnTo>
                  <a:pt x="239074" y="20241"/>
                </a:lnTo>
                <a:lnTo>
                  <a:pt x="234102" y="27199"/>
                </a:lnTo>
                <a:lnTo>
                  <a:pt x="232268" y="32102"/>
                </a:lnTo>
                <a:lnTo>
                  <a:pt x="231046" y="37912"/>
                </a:lnTo>
                <a:lnTo>
                  <a:pt x="230231" y="44324"/>
                </a:lnTo>
                <a:lnTo>
                  <a:pt x="228417" y="49869"/>
                </a:lnTo>
                <a:lnTo>
                  <a:pt x="225938" y="54836"/>
                </a:lnTo>
                <a:lnTo>
                  <a:pt x="223016" y="59417"/>
                </a:lnTo>
                <a:lnTo>
                  <a:pt x="219797" y="63741"/>
                </a:lnTo>
                <a:lnTo>
                  <a:pt x="216382" y="67894"/>
                </a:lnTo>
                <a:lnTo>
                  <a:pt x="212835" y="71932"/>
                </a:lnTo>
                <a:lnTo>
                  <a:pt x="209200" y="75895"/>
                </a:lnTo>
                <a:lnTo>
                  <a:pt x="201775" y="83684"/>
                </a:lnTo>
                <a:lnTo>
                  <a:pt x="114277" y="171471"/>
                </a:lnTo>
                <a:lnTo>
                  <a:pt x="107935" y="176543"/>
                </a:lnTo>
                <a:lnTo>
                  <a:pt x="101167" y="181195"/>
                </a:lnTo>
                <a:lnTo>
                  <a:pt x="94115" y="185567"/>
                </a:lnTo>
                <a:lnTo>
                  <a:pt x="86873" y="191021"/>
                </a:lnTo>
                <a:lnTo>
                  <a:pt x="79506" y="197197"/>
                </a:lnTo>
                <a:lnTo>
                  <a:pt x="72054" y="203855"/>
                </a:lnTo>
                <a:lnTo>
                  <a:pt x="64546" y="209563"/>
                </a:lnTo>
                <a:lnTo>
                  <a:pt x="57001" y="214638"/>
                </a:lnTo>
                <a:lnTo>
                  <a:pt x="49431" y="219292"/>
                </a:lnTo>
                <a:lnTo>
                  <a:pt x="41844" y="223665"/>
                </a:lnTo>
                <a:lnTo>
                  <a:pt x="26641" y="231909"/>
                </a:lnTo>
                <a:lnTo>
                  <a:pt x="20301" y="235886"/>
                </a:lnTo>
                <a:lnTo>
                  <a:pt x="14804" y="239807"/>
                </a:lnTo>
                <a:lnTo>
                  <a:pt x="2925" y="249158"/>
                </a:lnTo>
                <a:lnTo>
                  <a:pt x="1950" y="248655"/>
                </a:lnTo>
                <a:lnTo>
                  <a:pt x="1300" y="247050"/>
                </a:lnTo>
                <a:lnTo>
                  <a:pt x="578" y="241879"/>
                </a:lnTo>
                <a:lnTo>
                  <a:pt x="386" y="238723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3"/>
          <p:cNvSpPr/>
          <p:nvPr/>
        </p:nvSpPr>
        <p:spPr>
          <a:xfrm>
            <a:off x="2708910" y="4103370"/>
            <a:ext cx="171385" cy="365760"/>
          </a:xfrm>
          <a:custGeom>
            <a:avLst/>
            <a:gdLst/>
            <a:ahLst/>
            <a:cxnLst/>
            <a:rect l="0" t="0" r="0" b="0"/>
            <a:pathLst>
              <a:path w="171385" h="365760">
                <a:moveTo>
                  <a:pt x="137160" y="0"/>
                </a:moveTo>
                <a:lnTo>
                  <a:pt x="149295" y="6067"/>
                </a:lnTo>
                <a:lnTo>
                  <a:pt x="154140" y="7855"/>
                </a:lnTo>
                <a:lnTo>
                  <a:pt x="158640" y="9046"/>
                </a:lnTo>
                <a:lnTo>
                  <a:pt x="162910" y="9840"/>
                </a:lnTo>
                <a:lnTo>
                  <a:pt x="165756" y="11640"/>
                </a:lnTo>
                <a:lnTo>
                  <a:pt x="167654" y="14110"/>
                </a:lnTo>
                <a:lnTo>
                  <a:pt x="168919" y="17026"/>
                </a:lnTo>
                <a:lnTo>
                  <a:pt x="170325" y="23654"/>
                </a:lnTo>
                <a:lnTo>
                  <a:pt x="171116" y="34525"/>
                </a:lnTo>
                <a:lnTo>
                  <a:pt x="171301" y="43284"/>
                </a:lnTo>
                <a:lnTo>
                  <a:pt x="171384" y="55644"/>
                </a:lnTo>
                <a:lnTo>
                  <a:pt x="170136" y="61226"/>
                </a:lnTo>
                <a:lnTo>
                  <a:pt x="165362" y="70815"/>
                </a:lnTo>
                <a:lnTo>
                  <a:pt x="163581" y="76419"/>
                </a:lnTo>
                <a:lnTo>
                  <a:pt x="162394" y="82696"/>
                </a:lnTo>
                <a:lnTo>
                  <a:pt x="161602" y="89420"/>
                </a:lnTo>
                <a:lnTo>
                  <a:pt x="159805" y="96444"/>
                </a:lnTo>
                <a:lnTo>
                  <a:pt x="157336" y="103665"/>
                </a:lnTo>
                <a:lnTo>
                  <a:pt x="138182" y="151710"/>
                </a:lnTo>
                <a:lnTo>
                  <a:pt x="132761" y="164640"/>
                </a:lnTo>
                <a:lnTo>
                  <a:pt x="123352" y="185780"/>
                </a:lnTo>
                <a:lnTo>
                  <a:pt x="110914" y="211961"/>
                </a:lnTo>
                <a:lnTo>
                  <a:pt x="87667" y="258957"/>
                </a:lnTo>
                <a:lnTo>
                  <a:pt x="81304" y="267887"/>
                </a:lnTo>
                <a:lnTo>
                  <a:pt x="73253" y="277652"/>
                </a:lnTo>
                <a:lnTo>
                  <a:pt x="56687" y="296120"/>
                </a:lnTo>
                <a:lnTo>
                  <a:pt x="45091" y="308562"/>
                </a:lnTo>
                <a:lnTo>
                  <a:pt x="41490" y="313658"/>
                </a:lnTo>
                <a:lnTo>
                  <a:pt x="37490" y="322706"/>
                </a:lnTo>
                <a:lnTo>
                  <a:pt x="32325" y="330962"/>
                </a:lnTo>
                <a:lnTo>
                  <a:pt x="29170" y="334941"/>
                </a:lnTo>
                <a:lnTo>
                  <a:pt x="25797" y="338863"/>
                </a:lnTo>
                <a:lnTo>
                  <a:pt x="22278" y="342749"/>
                </a:lnTo>
                <a:lnTo>
                  <a:pt x="13573" y="352042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4"/>
          <p:cNvSpPr/>
          <p:nvPr/>
        </p:nvSpPr>
        <p:spPr>
          <a:xfrm>
            <a:off x="1509903" y="5429250"/>
            <a:ext cx="307468" cy="284750"/>
          </a:xfrm>
          <a:custGeom>
            <a:avLst/>
            <a:gdLst/>
            <a:ahLst/>
            <a:cxnLst/>
            <a:rect l="0" t="0" r="0" b="0"/>
            <a:pathLst>
              <a:path w="307468" h="284750">
                <a:moveTo>
                  <a:pt x="307467" y="0"/>
                </a:moveTo>
                <a:lnTo>
                  <a:pt x="307467" y="6067"/>
                </a:lnTo>
                <a:lnTo>
                  <a:pt x="306197" y="9125"/>
                </a:lnTo>
                <a:lnTo>
                  <a:pt x="301399" y="15908"/>
                </a:lnTo>
                <a:lnTo>
                  <a:pt x="295826" y="22757"/>
                </a:lnTo>
                <a:lnTo>
                  <a:pt x="290440" y="28317"/>
                </a:lnTo>
                <a:lnTo>
                  <a:pt x="237392" y="81492"/>
                </a:lnTo>
                <a:lnTo>
                  <a:pt x="229000" y="91158"/>
                </a:lnTo>
                <a:lnTo>
                  <a:pt x="222136" y="100141"/>
                </a:lnTo>
                <a:lnTo>
                  <a:pt x="216289" y="108671"/>
                </a:lnTo>
                <a:lnTo>
                  <a:pt x="209852" y="115627"/>
                </a:lnTo>
                <a:lnTo>
                  <a:pt x="203020" y="121534"/>
                </a:lnTo>
                <a:lnTo>
                  <a:pt x="161669" y="152276"/>
                </a:lnTo>
                <a:lnTo>
                  <a:pt x="151849" y="159937"/>
                </a:lnTo>
                <a:lnTo>
                  <a:pt x="144031" y="166315"/>
                </a:lnTo>
                <a:lnTo>
                  <a:pt x="137550" y="171836"/>
                </a:lnTo>
                <a:lnTo>
                  <a:pt x="130689" y="178057"/>
                </a:lnTo>
                <a:lnTo>
                  <a:pt x="116292" y="191743"/>
                </a:lnTo>
                <a:lnTo>
                  <a:pt x="87096" y="220420"/>
                </a:lnTo>
                <a:lnTo>
                  <a:pt x="81813" y="224416"/>
                </a:lnTo>
                <a:lnTo>
                  <a:pt x="75751" y="228351"/>
                </a:lnTo>
                <a:lnTo>
                  <a:pt x="69169" y="232244"/>
                </a:lnTo>
                <a:lnTo>
                  <a:pt x="63512" y="236109"/>
                </a:lnTo>
                <a:lnTo>
                  <a:pt x="58470" y="239956"/>
                </a:lnTo>
                <a:lnTo>
                  <a:pt x="49481" y="247617"/>
                </a:lnTo>
                <a:lnTo>
                  <a:pt x="41253" y="255255"/>
                </a:lnTo>
                <a:lnTo>
                  <a:pt x="37281" y="257800"/>
                </a:lnTo>
                <a:lnTo>
                  <a:pt x="29481" y="260627"/>
                </a:lnTo>
                <a:lnTo>
                  <a:pt x="24353" y="263921"/>
                </a:lnTo>
                <a:lnTo>
                  <a:pt x="18394" y="268658"/>
                </a:lnTo>
                <a:lnTo>
                  <a:pt x="0" y="284749"/>
                </a:lnTo>
                <a:lnTo>
                  <a:pt x="2751" y="281918"/>
                </a:lnTo>
                <a:lnTo>
                  <a:pt x="10287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5"/>
          <p:cNvSpPr/>
          <p:nvPr/>
        </p:nvSpPr>
        <p:spPr>
          <a:xfrm>
            <a:off x="2125980" y="5738004"/>
            <a:ext cx="548641" cy="137016"/>
          </a:xfrm>
          <a:custGeom>
            <a:avLst/>
            <a:gdLst/>
            <a:ahLst/>
            <a:cxnLst/>
            <a:rect l="0" t="0" r="0" b="0"/>
            <a:pathLst>
              <a:path w="548641" h="137016">
                <a:moveTo>
                  <a:pt x="0" y="114155"/>
                </a:moveTo>
                <a:lnTo>
                  <a:pt x="6067" y="102020"/>
                </a:lnTo>
                <a:lnTo>
                  <a:pt x="9125" y="97175"/>
                </a:lnTo>
                <a:lnTo>
                  <a:pt x="12433" y="92675"/>
                </a:lnTo>
                <a:lnTo>
                  <a:pt x="15909" y="88405"/>
                </a:lnTo>
                <a:lnTo>
                  <a:pt x="19496" y="84289"/>
                </a:lnTo>
                <a:lnTo>
                  <a:pt x="23157" y="80274"/>
                </a:lnTo>
                <a:lnTo>
                  <a:pt x="30612" y="72427"/>
                </a:lnTo>
                <a:lnTo>
                  <a:pt x="60965" y="41773"/>
                </a:lnTo>
                <a:lnTo>
                  <a:pt x="66043" y="39230"/>
                </a:lnTo>
                <a:lnTo>
                  <a:pt x="85326" y="34382"/>
                </a:lnTo>
                <a:lnTo>
                  <a:pt x="92444" y="31763"/>
                </a:lnTo>
                <a:lnTo>
                  <a:pt x="99729" y="28747"/>
                </a:lnTo>
                <a:lnTo>
                  <a:pt x="107126" y="25467"/>
                </a:lnTo>
                <a:lnTo>
                  <a:pt x="122118" y="18435"/>
                </a:lnTo>
                <a:lnTo>
                  <a:pt x="133861" y="14463"/>
                </a:lnTo>
                <a:lnTo>
                  <a:pt x="147612" y="12227"/>
                </a:lnTo>
                <a:lnTo>
                  <a:pt x="151748" y="11913"/>
                </a:lnTo>
                <a:lnTo>
                  <a:pt x="163117" y="8178"/>
                </a:lnTo>
                <a:lnTo>
                  <a:pt x="169704" y="5403"/>
                </a:lnTo>
                <a:lnTo>
                  <a:pt x="183797" y="2321"/>
                </a:lnTo>
                <a:lnTo>
                  <a:pt x="198527" y="951"/>
                </a:lnTo>
                <a:lnTo>
                  <a:pt x="213541" y="342"/>
                </a:lnTo>
                <a:lnTo>
                  <a:pt x="242341" y="0"/>
                </a:lnTo>
                <a:lnTo>
                  <a:pt x="254271" y="1222"/>
                </a:lnTo>
                <a:lnTo>
                  <a:pt x="267304" y="3306"/>
                </a:lnTo>
                <a:lnTo>
                  <a:pt x="281072" y="5966"/>
                </a:lnTo>
                <a:lnTo>
                  <a:pt x="292791" y="7739"/>
                </a:lnTo>
                <a:lnTo>
                  <a:pt x="303144" y="8921"/>
                </a:lnTo>
                <a:lnTo>
                  <a:pt x="312586" y="9709"/>
                </a:lnTo>
                <a:lnTo>
                  <a:pt x="321421" y="11505"/>
                </a:lnTo>
                <a:lnTo>
                  <a:pt x="329850" y="13972"/>
                </a:lnTo>
                <a:lnTo>
                  <a:pt x="338010" y="16886"/>
                </a:lnTo>
                <a:lnTo>
                  <a:pt x="345990" y="20099"/>
                </a:lnTo>
                <a:lnTo>
                  <a:pt x="353850" y="23511"/>
                </a:lnTo>
                <a:lnTo>
                  <a:pt x="361630" y="27056"/>
                </a:lnTo>
                <a:lnTo>
                  <a:pt x="377047" y="30995"/>
                </a:lnTo>
                <a:lnTo>
                  <a:pt x="384715" y="32045"/>
                </a:lnTo>
                <a:lnTo>
                  <a:pt x="391096" y="34015"/>
                </a:lnTo>
                <a:lnTo>
                  <a:pt x="396621" y="36598"/>
                </a:lnTo>
                <a:lnTo>
                  <a:pt x="401574" y="39591"/>
                </a:lnTo>
                <a:lnTo>
                  <a:pt x="409956" y="44126"/>
                </a:lnTo>
                <a:lnTo>
                  <a:pt x="432816" y="55938"/>
                </a:lnTo>
                <a:lnTo>
                  <a:pt x="442214" y="61374"/>
                </a:lnTo>
                <a:lnTo>
                  <a:pt x="449749" y="66268"/>
                </a:lnTo>
                <a:lnTo>
                  <a:pt x="456043" y="70800"/>
                </a:lnTo>
                <a:lnTo>
                  <a:pt x="462778" y="75092"/>
                </a:lnTo>
                <a:lnTo>
                  <a:pt x="469809" y="79223"/>
                </a:lnTo>
                <a:lnTo>
                  <a:pt x="477036" y="83247"/>
                </a:lnTo>
                <a:lnTo>
                  <a:pt x="483124" y="87200"/>
                </a:lnTo>
                <a:lnTo>
                  <a:pt x="488452" y="91105"/>
                </a:lnTo>
                <a:lnTo>
                  <a:pt x="493275" y="94979"/>
                </a:lnTo>
                <a:lnTo>
                  <a:pt x="497760" y="98831"/>
                </a:lnTo>
                <a:lnTo>
                  <a:pt x="502020" y="102669"/>
                </a:lnTo>
                <a:lnTo>
                  <a:pt x="506130" y="106498"/>
                </a:lnTo>
                <a:lnTo>
                  <a:pt x="510140" y="109051"/>
                </a:lnTo>
                <a:lnTo>
                  <a:pt x="522314" y="113147"/>
                </a:lnTo>
                <a:lnTo>
                  <a:pt x="523469" y="113483"/>
                </a:lnTo>
                <a:lnTo>
                  <a:pt x="524239" y="114977"/>
                </a:lnTo>
                <a:lnTo>
                  <a:pt x="524753" y="117243"/>
                </a:lnTo>
                <a:lnTo>
                  <a:pt x="525095" y="120024"/>
                </a:lnTo>
                <a:lnTo>
                  <a:pt x="526593" y="121878"/>
                </a:lnTo>
                <a:lnTo>
                  <a:pt x="528862" y="123114"/>
                </a:lnTo>
                <a:lnTo>
                  <a:pt x="535561" y="125097"/>
                </a:lnTo>
                <a:lnTo>
                  <a:pt x="536110" y="126530"/>
                </a:lnTo>
                <a:lnTo>
                  <a:pt x="536477" y="128755"/>
                </a:lnTo>
                <a:lnTo>
                  <a:pt x="537065" y="135384"/>
                </a:lnTo>
                <a:lnTo>
                  <a:pt x="538383" y="135928"/>
                </a:lnTo>
                <a:lnTo>
                  <a:pt x="548640" y="137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6"/>
          <p:cNvSpPr/>
          <p:nvPr/>
        </p:nvSpPr>
        <p:spPr>
          <a:xfrm>
            <a:off x="2720339" y="5396548"/>
            <a:ext cx="457201" cy="227012"/>
          </a:xfrm>
          <a:custGeom>
            <a:avLst/>
            <a:gdLst/>
            <a:ahLst/>
            <a:cxnLst/>
            <a:rect l="0" t="0" r="0" b="0"/>
            <a:pathLst>
              <a:path w="457201" h="227012">
                <a:moveTo>
                  <a:pt x="0" y="9841"/>
                </a:moveTo>
                <a:lnTo>
                  <a:pt x="6068" y="3774"/>
                </a:lnTo>
                <a:lnTo>
                  <a:pt x="10396" y="1986"/>
                </a:lnTo>
                <a:lnTo>
                  <a:pt x="21977" y="0"/>
                </a:lnTo>
                <a:lnTo>
                  <a:pt x="27352" y="740"/>
                </a:lnTo>
                <a:lnTo>
                  <a:pt x="32205" y="2505"/>
                </a:lnTo>
                <a:lnTo>
                  <a:pt x="40984" y="6580"/>
                </a:lnTo>
                <a:lnTo>
                  <a:pt x="49119" y="8392"/>
                </a:lnTo>
                <a:lnTo>
                  <a:pt x="56876" y="11415"/>
                </a:lnTo>
                <a:lnTo>
                  <a:pt x="67128" y="15971"/>
                </a:lnTo>
                <a:lnTo>
                  <a:pt x="99054" y="31131"/>
                </a:lnTo>
                <a:lnTo>
                  <a:pt x="132596" y="47631"/>
                </a:lnTo>
                <a:lnTo>
                  <a:pt x="139198" y="51545"/>
                </a:lnTo>
                <a:lnTo>
                  <a:pt x="144869" y="55424"/>
                </a:lnTo>
                <a:lnTo>
                  <a:pt x="149920" y="59280"/>
                </a:lnTo>
                <a:lnTo>
                  <a:pt x="155827" y="63120"/>
                </a:lnTo>
                <a:lnTo>
                  <a:pt x="162305" y="66951"/>
                </a:lnTo>
                <a:lnTo>
                  <a:pt x="175006" y="73323"/>
                </a:lnTo>
                <a:lnTo>
                  <a:pt x="184884" y="76155"/>
                </a:lnTo>
                <a:lnTo>
                  <a:pt x="196894" y="80801"/>
                </a:lnTo>
                <a:lnTo>
                  <a:pt x="209429" y="87099"/>
                </a:lnTo>
                <a:lnTo>
                  <a:pt x="219233" y="94131"/>
                </a:lnTo>
                <a:lnTo>
                  <a:pt x="227435" y="97785"/>
                </a:lnTo>
                <a:lnTo>
                  <a:pt x="237984" y="101490"/>
                </a:lnTo>
                <a:lnTo>
                  <a:pt x="250096" y="105231"/>
                </a:lnTo>
                <a:lnTo>
                  <a:pt x="259441" y="108995"/>
                </a:lnTo>
                <a:lnTo>
                  <a:pt x="266941" y="112773"/>
                </a:lnTo>
                <a:lnTo>
                  <a:pt x="273211" y="116563"/>
                </a:lnTo>
                <a:lnTo>
                  <a:pt x="282471" y="121629"/>
                </a:lnTo>
                <a:lnTo>
                  <a:pt x="306306" y="134031"/>
                </a:lnTo>
                <a:lnTo>
                  <a:pt x="315964" y="139624"/>
                </a:lnTo>
                <a:lnTo>
                  <a:pt x="323673" y="144624"/>
                </a:lnTo>
                <a:lnTo>
                  <a:pt x="330082" y="149227"/>
                </a:lnTo>
                <a:lnTo>
                  <a:pt x="336895" y="153565"/>
                </a:lnTo>
                <a:lnTo>
                  <a:pt x="343977" y="157727"/>
                </a:lnTo>
                <a:lnTo>
                  <a:pt x="351238" y="161772"/>
                </a:lnTo>
                <a:lnTo>
                  <a:pt x="359889" y="167008"/>
                </a:lnTo>
                <a:lnTo>
                  <a:pt x="379661" y="179600"/>
                </a:lnTo>
                <a:lnTo>
                  <a:pt x="387728" y="185244"/>
                </a:lnTo>
                <a:lnTo>
                  <a:pt x="394375" y="190276"/>
                </a:lnTo>
                <a:lnTo>
                  <a:pt x="400077" y="194901"/>
                </a:lnTo>
                <a:lnTo>
                  <a:pt x="405148" y="199255"/>
                </a:lnTo>
                <a:lnTo>
                  <a:pt x="409799" y="203427"/>
                </a:lnTo>
                <a:lnTo>
                  <a:pt x="414170" y="207478"/>
                </a:lnTo>
                <a:lnTo>
                  <a:pt x="418353" y="210179"/>
                </a:lnTo>
                <a:lnTo>
                  <a:pt x="430309" y="215251"/>
                </a:lnTo>
                <a:lnTo>
                  <a:pt x="438052" y="220938"/>
                </a:lnTo>
                <a:lnTo>
                  <a:pt x="443484" y="225212"/>
                </a:lnTo>
                <a:lnTo>
                  <a:pt x="448141" y="226211"/>
                </a:lnTo>
                <a:lnTo>
                  <a:pt x="451904" y="226656"/>
                </a:lnTo>
                <a:lnTo>
                  <a:pt x="449343" y="226853"/>
                </a:lnTo>
                <a:lnTo>
                  <a:pt x="449422" y="226906"/>
                </a:lnTo>
                <a:lnTo>
                  <a:pt x="457200" y="2270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7"/>
          <p:cNvSpPr/>
          <p:nvPr/>
        </p:nvSpPr>
        <p:spPr>
          <a:xfrm>
            <a:off x="2731770" y="5497829"/>
            <a:ext cx="354331" cy="217172"/>
          </a:xfrm>
          <a:custGeom>
            <a:avLst/>
            <a:gdLst/>
            <a:ahLst/>
            <a:cxnLst/>
            <a:rect l="0" t="0" r="0" b="0"/>
            <a:pathLst>
              <a:path w="354331" h="217172">
                <a:moveTo>
                  <a:pt x="0" y="0"/>
                </a:moveTo>
                <a:lnTo>
                  <a:pt x="26868" y="26868"/>
                </a:lnTo>
                <a:lnTo>
                  <a:pt x="31882" y="29342"/>
                </a:lnTo>
                <a:lnTo>
                  <a:pt x="37764" y="30992"/>
                </a:lnTo>
                <a:lnTo>
                  <a:pt x="44226" y="32091"/>
                </a:lnTo>
                <a:lnTo>
                  <a:pt x="54792" y="36700"/>
                </a:lnTo>
                <a:lnTo>
                  <a:pt x="64992" y="42981"/>
                </a:lnTo>
                <a:lnTo>
                  <a:pt x="71268" y="46434"/>
                </a:lnTo>
                <a:lnTo>
                  <a:pt x="85014" y="53658"/>
                </a:lnTo>
                <a:lnTo>
                  <a:pt x="99591" y="61101"/>
                </a:lnTo>
                <a:lnTo>
                  <a:pt x="105764" y="64864"/>
                </a:lnTo>
                <a:lnTo>
                  <a:pt x="111149" y="68643"/>
                </a:lnTo>
                <a:lnTo>
                  <a:pt x="116009" y="72432"/>
                </a:lnTo>
                <a:lnTo>
                  <a:pt x="121789" y="76228"/>
                </a:lnTo>
                <a:lnTo>
                  <a:pt x="128183" y="80029"/>
                </a:lnTo>
                <a:lnTo>
                  <a:pt x="134985" y="83833"/>
                </a:lnTo>
                <a:lnTo>
                  <a:pt x="149316" y="91446"/>
                </a:lnTo>
                <a:lnTo>
                  <a:pt x="156694" y="95254"/>
                </a:lnTo>
                <a:lnTo>
                  <a:pt x="165423" y="100333"/>
                </a:lnTo>
                <a:lnTo>
                  <a:pt x="230016" y="140087"/>
                </a:lnTo>
                <a:lnTo>
                  <a:pt x="243514" y="148001"/>
                </a:lnTo>
                <a:lnTo>
                  <a:pt x="265285" y="160182"/>
                </a:lnTo>
                <a:lnTo>
                  <a:pt x="273377" y="165208"/>
                </a:lnTo>
                <a:lnTo>
                  <a:pt x="280041" y="169829"/>
                </a:lnTo>
                <a:lnTo>
                  <a:pt x="285754" y="174179"/>
                </a:lnTo>
                <a:lnTo>
                  <a:pt x="290832" y="178350"/>
                </a:lnTo>
                <a:lnTo>
                  <a:pt x="295488" y="182400"/>
                </a:lnTo>
                <a:lnTo>
                  <a:pt x="299862" y="186370"/>
                </a:lnTo>
                <a:lnTo>
                  <a:pt x="305318" y="190287"/>
                </a:lnTo>
                <a:lnTo>
                  <a:pt x="311495" y="194168"/>
                </a:lnTo>
                <a:lnTo>
                  <a:pt x="318153" y="198025"/>
                </a:lnTo>
                <a:lnTo>
                  <a:pt x="328938" y="202311"/>
                </a:lnTo>
                <a:lnTo>
                  <a:pt x="333592" y="203455"/>
                </a:lnTo>
                <a:lnTo>
                  <a:pt x="342150" y="208111"/>
                </a:lnTo>
                <a:lnTo>
                  <a:pt x="354330" y="2171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8"/>
          <p:cNvSpPr/>
          <p:nvPr/>
        </p:nvSpPr>
        <p:spPr>
          <a:xfrm>
            <a:off x="5840729" y="4560569"/>
            <a:ext cx="376910" cy="308611"/>
          </a:xfrm>
          <a:custGeom>
            <a:avLst/>
            <a:gdLst/>
            <a:ahLst/>
            <a:cxnLst/>
            <a:rect l="0" t="0" r="0" b="0"/>
            <a:pathLst>
              <a:path w="376910" h="308611">
                <a:moveTo>
                  <a:pt x="0" y="0"/>
                </a:moveTo>
                <a:lnTo>
                  <a:pt x="9842" y="9841"/>
                </a:lnTo>
                <a:lnTo>
                  <a:pt x="14111" y="10724"/>
                </a:lnTo>
                <a:lnTo>
                  <a:pt x="17028" y="10960"/>
                </a:lnTo>
                <a:lnTo>
                  <a:pt x="18972" y="12387"/>
                </a:lnTo>
                <a:lnTo>
                  <a:pt x="20268" y="14608"/>
                </a:lnTo>
                <a:lnTo>
                  <a:pt x="21132" y="17359"/>
                </a:lnTo>
                <a:lnTo>
                  <a:pt x="22978" y="19192"/>
                </a:lnTo>
                <a:lnTo>
                  <a:pt x="25479" y="20415"/>
                </a:lnTo>
                <a:lnTo>
                  <a:pt x="31644" y="21774"/>
                </a:lnTo>
                <a:lnTo>
                  <a:pt x="38618" y="22378"/>
                </a:lnTo>
                <a:lnTo>
                  <a:pt x="42255" y="23808"/>
                </a:lnTo>
                <a:lnTo>
                  <a:pt x="53443" y="30620"/>
                </a:lnTo>
                <a:lnTo>
                  <a:pt x="61006" y="32659"/>
                </a:lnTo>
                <a:lnTo>
                  <a:pt x="72404" y="33807"/>
                </a:lnTo>
                <a:lnTo>
                  <a:pt x="83824" y="34147"/>
                </a:lnTo>
                <a:lnTo>
                  <a:pt x="317071" y="34289"/>
                </a:lnTo>
                <a:lnTo>
                  <a:pt x="328220" y="35560"/>
                </a:lnTo>
                <a:lnTo>
                  <a:pt x="338194" y="37677"/>
                </a:lnTo>
                <a:lnTo>
                  <a:pt x="347383" y="40358"/>
                </a:lnTo>
                <a:lnTo>
                  <a:pt x="354778" y="42145"/>
                </a:lnTo>
                <a:lnTo>
                  <a:pt x="366383" y="44132"/>
                </a:lnTo>
                <a:lnTo>
                  <a:pt x="373988" y="45249"/>
                </a:lnTo>
                <a:lnTo>
                  <a:pt x="375056" y="47946"/>
                </a:lnTo>
                <a:lnTo>
                  <a:pt x="375767" y="52284"/>
                </a:lnTo>
                <a:lnTo>
                  <a:pt x="376242" y="57716"/>
                </a:lnTo>
                <a:lnTo>
                  <a:pt x="376769" y="67139"/>
                </a:lnTo>
                <a:lnTo>
                  <a:pt x="376909" y="71429"/>
                </a:lnTo>
                <a:lnTo>
                  <a:pt x="375733" y="76830"/>
                </a:lnTo>
                <a:lnTo>
                  <a:pt x="373679" y="82970"/>
                </a:lnTo>
                <a:lnTo>
                  <a:pt x="371039" y="89604"/>
                </a:lnTo>
                <a:lnTo>
                  <a:pt x="369280" y="95296"/>
                </a:lnTo>
                <a:lnTo>
                  <a:pt x="368107" y="100361"/>
                </a:lnTo>
                <a:lnTo>
                  <a:pt x="367325" y="105007"/>
                </a:lnTo>
                <a:lnTo>
                  <a:pt x="360156" y="154021"/>
                </a:lnTo>
                <a:lnTo>
                  <a:pt x="358214" y="168721"/>
                </a:lnTo>
                <a:lnTo>
                  <a:pt x="356920" y="179791"/>
                </a:lnTo>
                <a:lnTo>
                  <a:pt x="356056" y="188441"/>
                </a:lnTo>
                <a:lnTo>
                  <a:pt x="354211" y="196747"/>
                </a:lnTo>
                <a:lnTo>
                  <a:pt x="351711" y="204825"/>
                </a:lnTo>
                <a:lnTo>
                  <a:pt x="348774" y="212750"/>
                </a:lnTo>
                <a:lnTo>
                  <a:pt x="346816" y="219304"/>
                </a:lnTo>
                <a:lnTo>
                  <a:pt x="345511" y="224943"/>
                </a:lnTo>
                <a:lnTo>
                  <a:pt x="344641" y="229972"/>
                </a:lnTo>
                <a:lnTo>
                  <a:pt x="345331" y="235865"/>
                </a:lnTo>
                <a:lnTo>
                  <a:pt x="347060" y="242333"/>
                </a:lnTo>
                <a:lnTo>
                  <a:pt x="352895" y="258830"/>
                </a:lnTo>
                <a:lnTo>
                  <a:pt x="350306" y="267859"/>
                </a:lnTo>
                <a:lnTo>
                  <a:pt x="347838" y="273823"/>
                </a:lnTo>
                <a:lnTo>
                  <a:pt x="346192" y="279069"/>
                </a:lnTo>
                <a:lnTo>
                  <a:pt x="344364" y="288284"/>
                </a:lnTo>
                <a:lnTo>
                  <a:pt x="343189" y="296693"/>
                </a:lnTo>
                <a:lnTo>
                  <a:pt x="342958" y="305880"/>
                </a:lnTo>
                <a:lnTo>
                  <a:pt x="34290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9"/>
          <p:cNvSpPr/>
          <p:nvPr/>
        </p:nvSpPr>
        <p:spPr>
          <a:xfrm>
            <a:off x="6343650" y="5052059"/>
            <a:ext cx="11430" cy="308611"/>
          </a:xfrm>
          <a:custGeom>
            <a:avLst/>
            <a:gdLst/>
            <a:ahLst/>
            <a:cxnLst/>
            <a:rect l="0" t="0" r="0" b="0"/>
            <a:pathLst>
              <a:path w="11430" h="308611">
                <a:moveTo>
                  <a:pt x="0" y="0"/>
                </a:moveTo>
                <a:lnTo>
                  <a:pt x="0" y="212996"/>
                </a:lnTo>
                <a:lnTo>
                  <a:pt x="1142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0"/>
          <p:cNvSpPr/>
          <p:nvPr/>
        </p:nvSpPr>
        <p:spPr>
          <a:xfrm>
            <a:off x="6435089" y="5017833"/>
            <a:ext cx="137106" cy="239913"/>
          </a:xfrm>
          <a:custGeom>
            <a:avLst/>
            <a:gdLst/>
            <a:ahLst/>
            <a:cxnLst/>
            <a:rect l="0" t="0" r="0" b="0"/>
            <a:pathLst>
              <a:path w="137106" h="239913">
                <a:moveTo>
                  <a:pt x="45720" y="34226"/>
                </a:moveTo>
                <a:lnTo>
                  <a:pt x="39653" y="46362"/>
                </a:lnTo>
                <a:lnTo>
                  <a:pt x="37865" y="51207"/>
                </a:lnTo>
                <a:lnTo>
                  <a:pt x="36674" y="55707"/>
                </a:lnTo>
                <a:lnTo>
                  <a:pt x="35879" y="59977"/>
                </a:lnTo>
                <a:lnTo>
                  <a:pt x="35349" y="64093"/>
                </a:lnTo>
                <a:lnTo>
                  <a:pt x="34997" y="68108"/>
                </a:lnTo>
                <a:lnTo>
                  <a:pt x="34761" y="72054"/>
                </a:lnTo>
                <a:lnTo>
                  <a:pt x="32064" y="81035"/>
                </a:lnTo>
                <a:lnTo>
                  <a:pt x="27726" y="93372"/>
                </a:lnTo>
                <a:lnTo>
                  <a:pt x="22295" y="107947"/>
                </a:lnTo>
                <a:lnTo>
                  <a:pt x="18673" y="118933"/>
                </a:lnTo>
                <a:lnTo>
                  <a:pt x="16259" y="127528"/>
                </a:lnTo>
                <a:lnTo>
                  <a:pt x="14649" y="134527"/>
                </a:lnTo>
                <a:lnTo>
                  <a:pt x="13576" y="143003"/>
                </a:lnTo>
                <a:lnTo>
                  <a:pt x="12861" y="152464"/>
                </a:lnTo>
                <a:lnTo>
                  <a:pt x="12384" y="162582"/>
                </a:lnTo>
                <a:lnTo>
                  <a:pt x="13336" y="170597"/>
                </a:lnTo>
                <a:lnTo>
                  <a:pt x="15241" y="177210"/>
                </a:lnTo>
                <a:lnTo>
                  <a:pt x="17781" y="182889"/>
                </a:lnTo>
                <a:lnTo>
                  <a:pt x="20744" y="190485"/>
                </a:lnTo>
                <a:lnTo>
                  <a:pt x="32255" y="222773"/>
                </a:lnTo>
                <a:lnTo>
                  <a:pt x="34204" y="225964"/>
                </a:lnTo>
                <a:lnTo>
                  <a:pt x="36772" y="229362"/>
                </a:lnTo>
                <a:lnTo>
                  <a:pt x="39756" y="232896"/>
                </a:lnTo>
                <a:lnTo>
                  <a:pt x="43014" y="235253"/>
                </a:lnTo>
                <a:lnTo>
                  <a:pt x="46456" y="236824"/>
                </a:lnTo>
                <a:lnTo>
                  <a:pt x="50020" y="237872"/>
                </a:lnTo>
                <a:lnTo>
                  <a:pt x="53667" y="238570"/>
                </a:lnTo>
                <a:lnTo>
                  <a:pt x="57369" y="239036"/>
                </a:lnTo>
                <a:lnTo>
                  <a:pt x="61105" y="239346"/>
                </a:lnTo>
                <a:lnTo>
                  <a:pt x="64867" y="239553"/>
                </a:lnTo>
                <a:lnTo>
                  <a:pt x="72433" y="239782"/>
                </a:lnTo>
                <a:lnTo>
                  <a:pt x="83834" y="239912"/>
                </a:lnTo>
                <a:lnTo>
                  <a:pt x="86369" y="238660"/>
                </a:lnTo>
                <a:lnTo>
                  <a:pt x="88060" y="236555"/>
                </a:lnTo>
                <a:lnTo>
                  <a:pt x="89187" y="233883"/>
                </a:lnTo>
                <a:lnTo>
                  <a:pt x="91208" y="230831"/>
                </a:lnTo>
                <a:lnTo>
                  <a:pt x="93826" y="227526"/>
                </a:lnTo>
                <a:lnTo>
                  <a:pt x="96840" y="224053"/>
                </a:lnTo>
                <a:lnTo>
                  <a:pt x="100120" y="220467"/>
                </a:lnTo>
                <a:lnTo>
                  <a:pt x="107151" y="213097"/>
                </a:lnTo>
                <a:lnTo>
                  <a:pt x="109535" y="209353"/>
                </a:lnTo>
                <a:lnTo>
                  <a:pt x="111123" y="205588"/>
                </a:lnTo>
                <a:lnTo>
                  <a:pt x="112182" y="201807"/>
                </a:lnTo>
                <a:lnTo>
                  <a:pt x="114159" y="198017"/>
                </a:lnTo>
                <a:lnTo>
                  <a:pt x="116745" y="194220"/>
                </a:lnTo>
                <a:lnTo>
                  <a:pt x="119741" y="190419"/>
                </a:lnTo>
                <a:lnTo>
                  <a:pt x="123007" y="185345"/>
                </a:lnTo>
                <a:lnTo>
                  <a:pt x="126455" y="179422"/>
                </a:lnTo>
                <a:lnTo>
                  <a:pt x="130024" y="172934"/>
                </a:lnTo>
                <a:lnTo>
                  <a:pt x="132403" y="167338"/>
                </a:lnTo>
                <a:lnTo>
                  <a:pt x="133989" y="162338"/>
                </a:lnTo>
                <a:lnTo>
                  <a:pt x="135046" y="157734"/>
                </a:lnTo>
                <a:lnTo>
                  <a:pt x="135751" y="152125"/>
                </a:lnTo>
                <a:lnTo>
                  <a:pt x="136221" y="145846"/>
                </a:lnTo>
                <a:lnTo>
                  <a:pt x="136743" y="133365"/>
                </a:lnTo>
                <a:lnTo>
                  <a:pt x="136975" y="123584"/>
                </a:lnTo>
                <a:lnTo>
                  <a:pt x="137105" y="86667"/>
                </a:lnTo>
                <a:lnTo>
                  <a:pt x="135854" y="75537"/>
                </a:lnTo>
                <a:lnTo>
                  <a:pt x="133750" y="66847"/>
                </a:lnTo>
                <a:lnTo>
                  <a:pt x="131076" y="59783"/>
                </a:lnTo>
                <a:lnTo>
                  <a:pt x="128025" y="52534"/>
                </a:lnTo>
                <a:lnTo>
                  <a:pt x="124719" y="45162"/>
                </a:lnTo>
                <a:lnTo>
                  <a:pt x="121247" y="37707"/>
                </a:lnTo>
                <a:lnTo>
                  <a:pt x="117661" y="31466"/>
                </a:lnTo>
                <a:lnTo>
                  <a:pt x="114001" y="26037"/>
                </a:lnTo>
                <a:lnTo>
                  <a:pt x="110291" y="21147"/>
                </a:lnTo>
                <a:lnTo>
                  <a:pt x="106548" y="16617"/>
                </a:lnTo>
                <a:lnTo>
                  <a:pt x="102782" y="12326"/>
                </a:lnTo>
                <a:lnTo>
                  <a:pt x="99002" y="8196"/>
                </a:lnTo>
                <a:lnTo>
                  <a:pt x="95211" y="5443"/>
                </a:lnTo>
                <a:lnTo>
                  <a:pt x="91414" y="3608"/>
                </a:lnTo>
                <a:lnTo>
                  <a:pt x="87613" y="2384"/>
                </a:lnTo>
                <a:lnTo>
                  <a:pt x="83809" y="1568"/>
                </a:lnTo>
                <a:lnTo>
                  <a:pt x="80003" y="1024"/>
                </a:lnTo>
                <a:lnTo>
                  <a:pt x="76196" y="662"/>
                </a:lnTo>
                <a:lnTo>
                  <a:pt x="71117" y="420"/>
                </a:lnTo>
                <a:lnTo>
                  <a:pt x="58701" y="151"/>
                </a:lnTo>
                <a:lnTo>
                  <a:pt x="43498" y="0"/>
                </a:lnTo>
                <a:lnTo>
                  <a:pt x="37889" y="1249"/>
                </a:lnTo>
                <a:lnTo>
                  <a:pt x="31610" y="3351"/>
                </a:lnTo>
                <a:lnTo>
                  <a:pt x="17410" y="8991"/>
                </a:lnTo>
                <a:lnTo>
                  <a:pt x="0" y="113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1"/>
          <p:cNvSpPr/>
          <p:nvPr/>
        </p:nvSpPr>
        <p:spPr>
          <a:xfrm>
            <a:off x="5326379" y="4034789"/>
            <a:ext cx="68581" cy="371843"/>
          </a:xfrm>
          <a:custGeom>
            <a:avLst/>
            <a:gdLst/>
            <a:ahLst/>
            <a:cxnLst/>
            <a:rect l="0" t="0" r="0" b="0"/>
            <a:pathLst>
              <a:path w="68581" h="371843">
                <a:moveTo>
                  <a:pt x="0" y="0"/>
                </a:moveTo>
                <a:lnTo>
                  <a:pt x="0" y="12136"/>
                </a:lnTo>
                <a:lnTo>
                  <a:pt x="1271" y="15711"/>
                </a:lnTo>
                <a:lnTo>
                  <a:pt x="3387" y="18094"/>
                </a:lnTo>
                <a:lnTo>
                  <a:pt x="6068" y="19683"/>
                </a:lnTo>
                <a:lnTo>
                  <a:pt x="7855" y="23282"/>
                </a:lnTo>
                <a:lnTo>
                  <a:pt x="9842" y="34054"/>
                </a:lnTo>
                <a:lnTo>
                  <a:pt x="10725" y="43922"/>
                </a:lnTo>
                <a:lnTo>
                  <a:pt x="10959" y="48332"/>
                </a:lnTo>
                <a:lnTo>
                  <a:pt x="12386" y="53811"/>
                </a:lnTo>
                <a:lnTo>
                  <a:pt x="14608" y="60004"/>
                </a:lnTo>
                <a:lnTo>
                  <a:pt x="17359" y="66673"/>
                </a:lnTo>
                <a:lnTo>
                  <a:pt x="19193" y="74929"/>
                </a:lnTo>
                <a:lnTo>
                  <a:pt x="20415" y="84242"/>
                </a:lnTo>
                <a:lnTo>
                  <a:pt x="21231" y="94262"/>
                </a:lnTo>
                <a:lnTo>
                  <a:pt x="21774" y="103482"/>
                </a:lnTo>
                <a:lnTo>
                  <a:pt x="22378" y="120499"/>
                </a:lnTo>
                <a:lnTo>
                  <a:pt x="22718" y="144359"/>
                </a:lnTo>
                <a:lnTo>
                  <a:pt x="24035" y="153390"/>
                </a:lnTo>
                <a:lnTo>
                  <a:pt x="26184" y="163220"/>
                </a:lnTo>
                <a:lnTo>
                  <a:pt x="28886" y="173583"/>
                </a:lnTo>
                <a:lnTo>
                  <a:pt x="30688" y="183033"/>
                </a:lnTo>
                <a:lnTo>
                  <a:pt x="31888" y="191872"/>
                </a:lnTo>
                <a:lnTo>
                  <a:pt x="32690" y="200305"/>
                </a:lnTo>
                <a:lnTo>
                  <a:pt x="33223" y="208467"/>
                </a:lnTo>
                <a:lnTo>
                  <a:pt x="33579" y="216448"/>
                </a:lnTo>
                <a:lnTo>
                  <a:pt x="33974" y="232089"/>
                </a:lnTo>
                <a:lnTo>
                  <a:pt x="34249" y="264400"/>
                </a:lnTo>
                <a:lnTo>
                  <a:pt x="35533" y="270247"/>
                </a:lnTo>
                <a:lnTo>
                  <a:pt x="37659" y="276685"/>
                </a:lnTo>
                <a:lnTo>
                  <a:pt x="40346" y="283517"/>
                </a:lnTo>
                <a:lnTo>
                  <a:pt x="42137" y="289342"/>
                </a:lnTo>
                <a:lnTo>
                  <a:pt x="44128" y="299200"/>
                </a:lnTo>
                <a:lnTo>
                  <a:pt x="44659" y="306147"/>
                </a:lnTo>
                <a:lnTo>
                  <a:pt x="45013" y="314588"/>
                </a:lnTo>
                <a:lnTo>
                  <a:pt x="45581" y="343375"/>
                </a:lnTo>
                <a:lnTo>
                  <a:pt x="46898" y="348297"/>
                </a:lnTo>
                <a:lnTo>
                  <a:pt x="49045" y="352848"/>
                </a:lnTo>
                <a:lnTo>
                  <a:pt x="55549" y="363210"/>
                </a:lnTo>
                <a:lnTo>
                  <a:pt x="56439" y="368013"/>
                </a:lnTo>
                <a:lnTo>
                  <a:pt x="56676" y="371073"/>
                </a:lnTo>
                <a:lnTo>
                  <a:pt x="58105" y="371842"/>
                </a:lnTo>
                <a:lnTo>
                  <a:pt x="60327" y="371085"/>
                </a:lnTo>
                <a:lnTo>
                  <a:pt x="68580" y="3657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2"/>
          <p:cNvSpPr/>
          <p:nvPr/>
        </p:nvSpPr>
        <p:spPr>
          <a:xfrm>
            <a:off x="5406390" y="4001210"/>
            <a:ext cx="320040" cy="261510"/>
          </a:xfrm>
          <a:custGeom>
            <a:avLst/>
            <a:gdLst/>
            <a:ahLst/>
            <a:cxnLst/>
            <a:rect l="0" t="0" r="0" b="0"/>
            <a:pathLst>
              <a:path w="320040" h="261510">
                <a:moveTo>
                  <a:pt x="0" y="125019"/>
                </a:moveTo>
                <a:lnTo>
                  <a:pt x="0" y="87192"/>
                </a:lnTo>
                <a:lnTo>
                  <a:pt x="1269" y="83291"/>
                </a:lnTo>
                <a:lnTo>
                  <a:pt x="6067" y="75570"/>
                </a:lnTo>
                <a:lnTo>
                  <a:pt x="12433" y="67905"/>
                </a:lnTo>
                <a:lnTo>
                  <a:pt x="15908" y="64083"/>
                </a:lnTo>
                <a:lnTo>
                  <a:pt x="20765" y="60266"/>
                </a:lnTo>
                <a:lnTo>
                  <a:pt x="26544" y="56450"/>
                </a:lnTo>
                <a:lnTo>
                  <a:pt x="32936" y="52637"/>
                </a:lnTo>
                <a:lnTo>
                  <a:pt x="39737" y="47554"/>
                </a:lnTo>
                <a:lnTo>
                  <a:pt x="46811" y="41626"/>
                </a:lnTo>
                <a:lnTo>
                  <a:pt x="54067" y="35134"/>
                </a:lnTo>
                <a:lnTo>
                  <a:pt x="62714" y="29536"/>
                </a:lnTo>
                <a:lnTo>
                  <a:pt x="72289" y="24534"/>
                </a:lnTo>
                <a:lnTo>
                  <a:pt x="82483" y="19929"/>
                </a:lnTo>
                <a:lnTo>
                  <a:pt x="90549" y="15589"/>
                </a:lnTo>
                <a:lnTo>
                  <a:pt x="97196" y="11426"/>
                </a:lnTo>
                <a:lnTo>
                  <a:pt x="102897" y="7380"/>
                </a:lnTo>
                <a:lnTo>
                  <a:pt x="112618" y="2885"/>
                </a:lnTo>
                <a:lnTo>
                  <a:pt x="121172" y="888"/>
                </a:lnTo>
                <a:lnTo>
                  <a:pt x="129208" y="0"/>
                </a:lnTo>
                <a:lnTo>
                  <a:pt x="133128" y="1033"/>
                </a:lnTo>
                <a:lnTo>
                  <a:pt x="140871" y="5568"/>
                </a:lnTo>
                <a:lnTo>
                  <a:pt x="148546" y="11816"/>
                </a:lnTo>
                <a:lnTo>
                  <a:pt x="157753" y="20108"/>
                </a:lnTo>
                <a:lnTo>
                  <a:pt x="158509" y="22059"/>
                </a:lnTo>
                <a:lnTo>
                  <a:pt x="159348" y="27613"/>
                </a:lnTo>
                <a:lnTo>
                  <a:pt x="160842" y="30872"/>
                </a:lnTo>
                <a:lnTo>
                  <a:pt x="165888" y="37879"/>
                </a:lnTo>
                <a:lnTo>
                  <a:pt x="167742" y="41526"/>
                </a:lnTo>
                <a:lnTo>
                  <a:pt x="169802" y="48965"/>
                </a:lnTo>
                <a:lnTo>
                  <a:pt x="170351" y="53996"/>
                </a:lnTo>
                <a:lnTo>
                  <a:pt x="170717" y="59890"/>
                </a:lnTo>
                <a:lnTo>
                  <a:pt x="170961" y="66361"/>
                </a:lnTo>
                <a:lnTo>
                  <a:pt x="169854" y="73213"/>
                </a:lnTo>
                <a:lnTo>
                  <a:pt x="167846" y="80322"/>
                </a:lnTo>
                <a:lnTo>
                  <a:pt x="165237" y="87601"/>
                </a:lnTo>
                <a:lnTo>
                  <a:pt x="163498" y="93724"/>
                </a:lnTo>
                <a:lnTo>
                  <a:pt x="162339" y="99076"/>
                </a:lnTo>
                <a:lnTo>
                  <a:pt x="161566" y="103914"/>
                </a:lnTo>
                <a:lnTo>
                  <a:pt x="159780" y="109679"/>
                </a:lnTo>
                <a:lnTo>
                  <a:pt x="157320" y="116063"/>
                </a:lnTo>
                <a:lnTo>
                  <a:pt x="154410" y="122858"/>
                </a:lnTo>
                <a:lnTo>
                  <a:pt x="151200" y="128659"/>
                </a:lnTo>
                <a:lnTo>
                  <a:pt x="147789" y="133796"/>
                </a:lnTo>
                <a:lnTo>
                  <a:pt x="144246" y="138490"/>
                </a:lnTo>
                <a:lnTo>
                  <a:pt x="140614" y="146700"/>
                </a:lnTo>
                <a:lnTo>
                  <a:pt x="136923" y="157253"/>
                </a:lnTo>
                <a:lnTo>
                  <a:pt x="133192" y="169369"/>
                </a:lnTo>
                <a:lnTo>
                  <a:pt x="130704" y="178715"/>
                </a:lnTo>
                <a:lnTo>
                  <a:pt x="129046" y="186217"/>
                </a:lnTo>
                <a:lnTo>
                  <a:pt x="127940" y="192488"/>
                </a:lnTo>
                <a:lnTo>
                  <a:pt x="125933" y="197938"/>
                </a:lnTo>
                <a:lnTo>
                  <a:pt x="123325" y="202842"/>
                </a:lnTo>
                <a:lnTo>
                  <a:pt x="120317" y="207381"/>
                </a:lnTo>
                <a:lnTo>
                  <a:pt x="118311" y="211677"/>
                </a:lnTo>
                <a:lnTo>
                  <a:pt x="116082" y="219837"/>
                </a:lnTo>
                <a:lnTo>
                  <a:pt x="111705" y="227698"/>
                </a:lnTo>
                <a:lnTo>
                  <a:pt x="108760" y="231571"/>
                </a:lnTo>
                <a:lnTo>
                  <a:pt x="105488" y="239262"/>
                </a:lnTo>
                <a:lnTo>
                  <a:pt x="104033" y="246914"/>
                </a:lnTo>
                <a:lnTo>
                  <a:pt x="103387" y="254548"/>
                </a:lnTo>
                <a:lnTo>
                  <a:pt x="104484" y="257092"/>
                </a:lnTo>
                <a:lnTo>
                  <a:pt x="106486" y="258788"/>
                </a:lnTo>
                <a:lnTo>
                  <a:pt x="112756" y="261509"/>
                </a:lnTo>
                <a:lnTo>
                  <a:pt x="117000" y="258495"/>
                </a:lnTo>
                <a:lnTo>
                  <a:pt x="119910" y="255913"/>
                </a:lnTo>
                <a:lnTo>
                  <a:pt x="123120" y="254192"/>
                </a:lnTo>
                <a:lnTo>
                  <a:pt x="130073" y="252279"/>
                </a:lnTo>
                <a:lnTo>
                  <a:pt x="137397" y="248043"/>
                </a:lnTo>
                <a:lnTo>
                  <a:pt x="141127" y="245135"/>
                </a:lnTo>
                <a:lnTo>
                  <a:pt x="146155" y="243196"/>
                </a:lnTo>
                <a:lnTo>
                  <a:pt x="152046" y="241904"/>
                </a:lnTo>
                <a:lnTo>
                  <a:pt x="158514" y="241043"/>
                </a:lnTo>
                <a:lnTo>
                  <a:pt x="164096" y="239198"/>
                </a:lnTo>
                <a:lnTo>
                  <a:pt x="173685" y="233762"/>
                </a:lnTo>
                <a:lnTo>
                  <a:pt x="182180" y="230499"/>
                </a:lnTo>
                <a:lnTo>
                  <a:pt x="191458" y="227779"/>
                </a:lnTo>
                <a:lnTo>
                  <a:pt x="197489" y="225276"/>
                </a:lnTo>
                <a:lnTo>
                  <a:pt x="204049" y="222337"/>
                </a:lnTo>
                <a:lnTo>
                  <a:pt x="209693" y="220378"/>
                </a:lnTo>
                <a:lnTo>
                  <a:pt x="219350" y="218201"/>
                </a:lnTo>
                <a:lnTo>
                  <a:pt x="224973" y="216351"/>
                </a:lnTo>
                <a:lnTo>
                  <a:pt x="231262" y="213847"/>
                </a:lnTo>
                <a:lnTo>
                  <a:pt x="237994" y="210908"/>
                </a:lnTo>
                <a:lnTo>
                  <a:pt x="243753" y="208948"/>
                </a:lnTo>
                <a:lnTo>
                  <a:pt x="253538" y="206771"/>
                </a:lnTo>
                <a:lnTo>
                  <a:pt x="262120" y="205803"/>
                </a:lnTo>
                <a:lnTo>
                  <a:pt x="266187" y="205546"/>
                </a:lnTo>
                <a:lnTo>
                  <a:pt x="273978" y="204104"/>
                </a:lnTo>
                <a:lnTo>
                  <a:pt x="320039" y="1935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3"/>
          <p:cNvSpPr/>
          <p:nvPr/>
        </p:nvSpPr>
        <p:spPr>
          <a:xfrm>
            <a:off x="7052309" y="3474720"/>
            <a:ext cx="1057199" cy="1302044"/>
          </a:xfrm>
          <a:custGeom>
            <a:avLst/>
            <a:gdLst/>
            <a:ahLst/>
            <a:cxnLst/>
            <a:rect l="0" t="0" r="0" b="0"/>
            <a:pathLst>
              <a:path w="1057199" h="1302044">
                <a:moveTo>
                  <a:pt x="0" y="0"/>
                </a:moveTo>
                <a:lnTo>
                  <a:pt x="9125" y="16980"/>
                </a:lnTo>
                <a:lnTo>
                  <a:pt x="38159" y="49449"/>
                </a:lnTo>
                <a:lnTo>
                  <a:pt x="61683" y="79139"/>
                </a:lnTo>
                <a:lnTo>
                  <a:pt x="77952" y="97209"/>
                </a:lnTo>
                <a:lnTo>
                  <a:pt x="123123" y="144381"/>
                </a:lnTo>
                <a:lnTo>
                  <a:pt x="153358" y="178892"/>
                </a:lnTo>
                <a:lnTo>
                  <a:pt x="173569" y="202697"/>
                </a:lnTo>
                <a:lnTo>
                  <a:pt x="222812" y="246747"/>
                </a:lnTo>
                <a:lnTo>
                  <a:pt x="247064" y="276310"/>
                </a:lnTo>
                <a:lnTo>
                  <a:pt x="285870" y="320432"/>
                </a:lnTo>
                <a:lnTo>
                  <a:pt x="311327" y="353176"/>
                </a:lnTo>
                <a:lnTo>
                  <a:pt x="341307" y="388419"/>
                </a:lnTo>
                <a:lnTo>
                  <a:pt x="380716" y="438060"/>
                </a:lnTo>
                <a:lnTo>
                  <a:pt x="398590" y="459680"/>
                </a:lnTo>
                <a:lnTo>
                  <a:pt x="428611" y="493862"/>
                </a:lnTo>
                <a:lnTo>
                  <a:pt x="451267" y="525141"/>
                </a:lnTo>
                <a:lnTo>
                  <a:pt x="471073" y="554706"/>
                </a:lnTo>
                <a:lnTo>
                  <a:pt x="503645" y="592770"/>
                </a:lnTo>
                <a:lnTo>
                  <a:pt x="526102" y="616513"/>
                </a:lnTo>
                <a:lnTo>
                  <a:pt x="546315" y="640879"/>
                </a:lnTo>
                <a:lnTo>
                  <a:pt x="692845" y="824462"/>
                </a:lnTo>
                <a:lnTo>
                  <a:pt x="718988" y="859187"/>
                </a:lnTo>
                <a:lnTo>
                  <a:pt x="739074" y="887321"/>
                </a:lnTo>
                <a:lnTo>
                  <a:pt x="768048" y="924580"/>
                </a:lnTo>
                <a:lnTo>
                  <a:pt x="797376" y="959749"/>
                </a:lnTo>
                <a:lnTo>
                  <a:pt x="822153" y="994300"/>
                </a:lnTo>
                <a:lnTo>
                  <a:pt x="853282" y="1040108"/>
                </a:lnTo>
                <a:lnTo>
                  <a:pt x="891520" y="1088230"/>
                </a:lnTo>
                <a:lnTo>
                  <a:pt x="921783" y="1134188"/>
                </a:lnTo>
                <a:lnTo>
                  <a:pt x="949397" y="1165624"/>
                </a:lnTo>
                <a:lnTo>
                  <a:pt x="969324" y="1188615"/>
                </a:lnTo>
                <a:lnTo>
                  <a:pt x="1017034" y="1249789"/>
                </a:lnTo>
                <a:lnTo>
                  <a:pt x="1040766" y="1279910"/>
                </a:lnTo>
                <a:lnTo>
                  <a:pt x="1046763" y="1291902"/>
                </a:lnTo>
                <a:lnTo>
                  <a:pt x="1049632" y="1295608"/>
                </a:lnTo>
                <a:lnTo>
                  <a:pt x="1052814" y="1298078"/>
                </a:lnTo>
                <a:lnTo>
                  <a:pt x="1056206" y="1299726"/>
                </a:lnTo>
                <a:lnTo>
                  <a:pt x="1057198" y="1300823"/>
                </a:lnTo>
                <a:lnTo>
                  <a:pt x="1056589" y="1301555"/>
                </a:lnTo>
                <a:lnTo>
                  <a:pt x="1054913" y="1302043"/>
                </a:lnTo>
                <a:lnTo>
                  <a:pt x="1053796" y="1301099"/>
                </a:lnTo>
                <a:lnTo>
                  <a:pt x="1053051" y="1299199"/>
                </a:lnTo>
                <a:lnTo>
                  <a:pt x="1051560" y="12915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4"/>
          <p:cNvSpPr/>
          <p:nvPr/>
        </p:nvSpPr>
        <p:spPr>
          <a:xfrm>
            <a:off x="7040880" y="3429143"/>
            <a:ext cx="1415513" cy="1542753"/>
          </a:xfrm>
          <a:custGeom>
            <a:avLst/>
            <a:gdLst/>
            <a:ahLst/>
            <a:cxnLst/>
            <a:rect l="0" t="0" r="0" b="0"/>
            <a:pathLst>
              <a:path w="1415513" h="1542753">
                <a:moveTo>
                  <a:pt x="0" y="34146"/>
                </a:moveTo>
                <a:lnTo>
                  <a:pt x="16980" y="42002"/>
                </a:lnTo>
                <a:lnTo>
                  <a:pt x="29866" y="44517"/>
                </a:lnTo>
                <a:lnTo>
                  <a:pt x="74076" y="45483"/>
                </a:lnTo>
                <a:lnTo>
                  <a:pt x="139734" y="45564"/>
                </a:lnTo>
                <a:lnTo>
                  <a:pt x="172212" y="39505"/>
                </a:lnTo>
                <a:lnTo>
                  <a:pt x="212033" y="35734"/>
                </a:lnTo>
                <a:lnTo>
                  <a:pt x="249938" y="34617"/>
                </a:lnTo>
                <a:lnTo>
                  <a:pt x="701913" y="34147"/>
                </a:lnTo>
                <a:lnTo>
                  <a:pt x="739721" y="32877"/>
                </a:lnTo>
                <a:lnTo>
                  <a:pt x="773818" y="30760"/>
                </a:lnTo>
                <a:lnTo>
                  <a:pt x="830328" y="26291"/>
                </a:lnTo>
                <a:lnTo>
                  <a:pt x="868144" y="24305"/>
                </a:lnTo>
                <a:lnTo>
                  <a:pt x="904425" y="20036"/>
                </a:lnTo>
                <a:lnTo>
                  <a:pt x="939177" y="15175"/>
                </a:lnTo>
                <a:lnTo>
                  <a:pt x="967321" y="13015"/>
                </a:lnTo>
                <a:lnTo>
                  <a:pt x="1012850" y="12055"/>
                </a:lnTo>
                <a:lnTo>
                  <a:pt x="1040994" y="11798"/>
                </a:lnTo>
                <a:lnTo>
                  <a:pt x="1082424" y="8127"/>
                </a:lnTo>
                <a:lnTo>
                  <a:pt x="1114807" y="3532"/>
                </a:lnTo>
                <a:lnTo>
                  <a:pt x="1146132" y="1490"/>
                </a:lnTo>
                <a:lnTo>
                  <a:pt x="1183762" y="583"/>
                </a:lnTo>
                <a:lnTo>
                  <a:pt x="1239669" y="0"/>
                </a:lnTo>
                <a:lnTo>
                  <a:pt x="1276557" y="3307"/>
                </a:lnTo>
                <a:lnTo>
                  <a:pt x="1317929" y="7740"/>
                </a:lnTo>
                <a:lnTo>
                  <a:pt x="1358222" y="10586"/>
                </a:lnTo>
                <a:lnTo>
                  <a:pt x="1384197" y="11148"/>
                </a:lnTo>
                <a:lnTo>
                  <a:pt x="1388888" y="12464"/>
                </a:lnTo>
                <a:lnTo>
                  <a:pt x="1403399" y="21115"/>
                </a:lnTo>
                <a:lnTo>
                  <a:pt x="1408170" y="22005"/>
                </a:lnTo>
                <a:lnTo>
                  <a:pt x="1411219" y="22242"/>
                </a:lnTo>
                <a:lnTo>
                  <a:pt x="1413253" y="23670"/>
                </a:lnTo>
                <a:lnTo>
                  <a:pt x="1414608" y="25893"/>
                </a:lnTo>
                <a:lnTo>
                  <a:pt x="1415512" y="28644"/>
                </a:lnTo>
                <a:lnTo>
                  <a:pt x="1414844" y="31748"/>
                </a:lnTo>
                <a:lnTo>
                  <a:pt x="1409107" y="42185"/>
                </a:lnTo>
                <a:lnTo>
                  <a:pt x="1407319" y="49572"/>
                </a:lnTo>
                <a:lnTo>
                  <a:pt x="1406313" y="60871"/>
                </a:lnTo>
                <a:lnTo>
                  <a:pt x="1404902" y="64663"/>
                </a:lnTo>
                <a:lnTo>
                  <a:pt x="1387688" y="95345"/>
                </a:lnTo>
                <a:lnTo>
                  <a:pt x="1381870" y="111828"/>
                </a:lnTo>
                <a:lnTo>
                  <a:pt x="1365209" y="143471"/>
                </a:lnTo>
                <a:lnTo>
                  <a:pt x="1351565" y="183303"/>
                </a:lnTo>
                <a:lnTo>
                  <a:pt x="1350624" y="190734"/>
                </a:lnTo>
                <a:lnTo>
                  <a:pt x="1346191" y="202378"/>
                </a:lnTo>
                <a:lnTo>
                  <a:pt x="1332996" y="226268"/>
                </a:lnTo>
                <a:lnTo>
                  <a:pt x="1329043" y="240607"/>
                </a:lnTo>
                <a:lnTo>
                  <a:pt x="1326016" y="255447"/>
                </a:lnTo>
                <a:lnTo>
                  <a:pt x="1305237" y="303414"/>
                </a:lnTo>
                <a:lnTo>
                  <a:pt x="1288719" y="340695"/>
                </a:lnTo>
                <a:lnTo>
                  <a:pt x="1280156" y="378976"/>
                </a:lnTo>
                <a:lnTo>
                  <a:pt x="1263930" y="425596"/>
                </a:lnTo>
                <a:lnTo>
                  <a:pt x="1251785" y="457189"/>
                </a:lnTo>
                <a:lnTo>
                  <a:pt x="1245083" y="488987"/>
                </a:lnTo>
                <a:lnTo>
                  <a:pt x="1234514" y="528821"/>
                </a:lnTo>
                <a:lnTo>
                  <a:pt x="1228123" y="565999"/>
                </a:lnTo>
                <a:lnTo>
                  <a:pt x="1221138" y="608715"/>
                </a:lnTo>
                <a:lnTo>
                  <a:pt x="1215828" y="629871"/>
                </a:lnTo>
                <a:lnTo>
                  <a:pt x="1212419" y="671109"/>
                </a:lnTo>
                <a:lnTo>
                  <a:pt x="1211690" y="711916"/>
                </a:lnTo>
                <a:lnTo>
                  <a:pt x="1211594" y="744304"/>
                </a:lnTo>
                <a:lnTo>
                  <a:pt x="1208200" y="756596"/>
                </a:lnTo>
                <a:lnTo>
                  <a:pt x="1203727" y="770525"/>
                </a:lnTo>
                <a:lnTo>
                  <a:pt x="1201740" y="785183"/>
                </a:lnTo>
                <a:lnTo>
                  <a:pt x="1204243" y="800163"/>
                </a:lnTo>
                <a:lnTo>
                  <a:pt x="1206688" y="807715"/>
                </a:lnTo>
                <a:lnTo>
                  <a:pt x="1207049" y="815289"/>
                </a:lnTo>
                <a:lnTo>
                  <a:pt x="1200923" y="863465"/>
                </a:lnTo>
                <a:lnTo>
                  <a:pt x="1200303" y="909492"/>
                </a:lnTo>
                <a:lnTo>
                  <a:pt x="1200150" y="1142270"/>
                </a:lnTo>
                <a:lnTo>
                  <a:pt x="1192294" y="1184604"/>
                </a:lnTo>
                <a:lnTo>
                  <a:pt x="1189033" y="1228434"/>
                </a:lnTo>
                <a:lnTo>
                  <a:pt x="1188723" y="1305883"/>
                </a:lnTo>
                <a:lnTo>
                  <a:pt x="1187452" y="1309961"/>
                </a:lnTo>
                <a:lnTo>
                  <a:pt x="1180865" y="1321768"/>
                </a:lnTo>
                <a:lnTo>
                  <a:pt x="1178878" y="1329476"/>
                </a:lnTo>
                <a:lnTo>
                  <a:pt x="1177351" y="1375844"/>
                </a:lnTo>
                <a:lnTo>
                  <a:pt x="1177293" y="1440403"/>
                </a:lnTo>
                <a:lnTo>
                  <a:pt x="1173904" y="1462636"/>
                </a:lnTo>
                <a:lnTo>
                  <a:pt x="1168243" y="1482293"/>
                </a:lnTo>
                <a:lnTo>
                  <a:pt x="1165953" y="1518617"/>
                </a:lnTo>
                <a:lnTo>
                  <a:pt x="1165860" y="1542385"/>
                </a:lnTo>
                <a:lnTo>
                  <a:pt x="1159792" y="1542752"/>
                </a:lnTo>
                <a:lnTo>
                  <a:pt x="1158004" y="1541533"/>
                </a:lnTo>
                <a:lnTo>
                  <a:pt x="1156812" y="1539451"/>
                </a:lnTo>
                <a:lnTo>
                  <a:pt x="1156018" y="1536793"/>
                </a:lnTo>
                <a:lnTo>
                  <a:pt x="1154219" y="1535021"/>
                </a:lnTo>
                <a:lnTo>
                  <a:pt x="1151749" y="1533839"/>
                </a:lnTo>
                <a:lnTo>
                  <a:pt x="1148832" y="1533052"/>
                </a:lnTo>
                <a:lnTo>
                  <a:pt x="1145618" y="1529987"/>
                </a:lnTo>
                <a:lnTo>
                  <a:pt x="1138660" y="1519808"/>
                </a:lnTo>
                <a:lnTo>
                  <a:pt x="1134720" y="1510204"/>
                </a:lnTo>
                <a:lnTo>
                  <a:pt x="1133671" y="1505865"/>
                </a:lnTo>
                <a:lnTo>
                  <a:pt x="1129116" y="1497657"/>
                </a:lnTo>
                <a:lnTo>
                  <a:pt x="1126124" y="1493690"/>
                </a:lnTo>
                <a:lnTo>
                  <a:pt x="1122799" y="1485896"/>
                </a:lnTo>
                <a:lnTo>
                  <a:pt x="1120928" y="1474368"/>
                </a:lnTo>
                <a:lnTo>
                  <a:pt x="1120665" y="1470544"/>
                </a:lnTo>
                <a:lnTo>
                  <a:pt x="1119220" y="1466725"/>
                </a:lnTo>
                <a:lnTo>
                  <a:pt x="1101944" y="1435993"/>
                </a:lnTo>
                <a:lnTo>
                  <a:pt x="1097392" y="1422046"/>
                </a:lnTo>
                <a:lnTo>
                  <a:pt x="1074312" y="1383875"/>
                </a:lnTo>
                <a:lnTo>
                  <a:pt x="1064732" y="1373343"/>
                </a:lnTo>
                <a:lnTo>
                  <a:pt x="1062881" y="1372714"/>
                </a:lnTo>
                <a:lnTo>
                  <a:pt x="1057438" y="1372015"/>
                </a:lnTo>
                <a:lnTo>
                  <a:pt x="1055478" y="1370559"/>
                </a:lnTo>
                <a:lnTo>
                  <a:pt x="1054172" y="1368318"/>
                </a:lnTo>
                <a:lnTo>
                  <a:pt x="1051560" y="13600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5"/>
          <p:cNvSpPr/>
          <p:nvPr/>
        </p:nvSpPr>
        <p:spPr>
          <a:xfrm>
            <a:off x="8446810" y="4183379"/>
            <a:ext cx="45681" cy="502226"/>
          </a:xfrm>
          <a:custGeom>
            <a:avLst/>
            <a:gdLst/>
            <a:ahLst/>
            <a:cxnLst/>
            <a:rect l="0" t="0" r="0" b="0"/>
            <a:pathLst>
              <a:path w="45681" h="502226">
                <a:moveTo>
                  <a:pt x="11390" y="0"/>
                </a:moveTo>
                <a:lnTo>
                  <a:pt x="5322" y="6068"/>
                </a:lnTo>
                <a:lnTo>
                  <a:pt x="3534" y="9126"/>
                </a:lnTo>
                <a:lnTo>
                  <a:pt x="2343" y="12434"/>
                </a:lnTo>
                <a:lnTo>
                  <a:pt x="1018" y="19497"/>
                </a:lnTo>
                <a:lnTo>
                  <a:pt x="168" y="34379"/>
                </a:lnTo>
                <a:lnTo>
                  <a:pt x="21" y="49133"/>
                </a:lnTo>
                <a:lnTo>
                  <a:pt x="0" y="55616"/>
                </a:lnTo>
                <a:lnTo>
                  <a:pt x="1257" y="61207"/>
                </a:lnTo>
                <a:lnTo>
                  <a:pt x="3364" y="66205"/>
                </a:lnTo>
                <a:lnTo>
                  <a:pt x="6039" y="70807"/>
                </a:lnTo>
                <a:lnTo>
                  <a:pt x="7823" y="77685"/>
                </a:lnTo>
                <a:lnTo>
                  <a:pt x="9012" y="86080"/>
                </a:lnTo>
                <a:lnTo>
                  <a:pt x="9804" y="95487"/>
                </a:lnTo>
                <a:lnTo>
                  <a:pt x="10332" y="104298"/>
                </a:lnTo>
                <a:lnTo>
                  <a:pt x="10920" y="120862"/>
                </a:lnTo>
                <a:lnTo>
                  <a:pt x="11251" y="150534"/>
                </a:lnTo>
                <a:lnTo>
                  <a:pt x="12567" y="163856"/>
                </a:lnTo>
                <a:lnTo>
                  <a:pt x="14714" y="179088"/>
                </a:lnTo>
                <a:lnTo>
                  <a:pt x="17416" y="195592"/>
                </a:lnTo>
                <a:lnTo>
                  <a:pt x="19218" y="209135"/>
                </a:lnTo>
                <a:lnTo>
                  <a:pt x="20418" y="220704"/>
                </a:lnTo>
                <a:lnTo>
                  <a:pt x="21219" y="230956"/>
                </a:lnTo>
                <a:lnTo>
                  <a:pt x="21752" y="241600"/>
                </a:lnTo>
                <a:lnTo>
                  <a:pt x="22345" y="263588"/>
                </a:lnTo>
                <a:lnTo>
                  <a:pt x="23773" y="281136"/>
                </a:lnTo>
                <a:lnTo>
                  <a:pt x="30581" y="346754"/>
                </a:lnTo>
                <a:lnTo>
                  <a:pt x="31805" y="361979"/>
                </a:lnTo>
                <a:lnTo>
                  <a:pt x="32619" y="374670"/>
                </a:lnTo>
                <a:lnTo>
                  <a:pt x="34432" y="388210"/>
                </a:lnTo>
                <a:lnTo>
                  <a:pt x="36911" y="402317"/>
                </a:lnTo>
                <a:lnTo>
                  <a:pt x="39834" y="416802"/>
                </a:lnTo>
                <a:lnTo>
                  <a:pt x="41782" y="428998"/>
                </a:lnTo>
                <a:lnTo>
                  <a:pt x="43081" y="439669"/>
                </a:lnTo>
                <a:lnTo>
                  <a:pt x="43948" y="449323"/>
                </a:lnTo>
                <a:lnTo>
                  <a:pt x="44910" y="463436"/>
                </a:lnTo>
                <a:lnTo>
                  <a:pt x="45451" y="478521"/>
                </a:lnTo>
                <a:lnTo>
                  <a:pt x="45676" y="502225"/>
                </a:lnTo>
                <a:lnTo>
                  <a:pt x="45680" y="4914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6"/>
          <p:cNvSpPr/>
          <p:nvPr/>
        </p:nvSpPr>
        <p:spPr>
          <a:xfrm>
            <a:off x="8577344" y="4183577"/>
            <a:ext cx="315197" cy="342643"/>
          </a:xfrm>
          <a:custGeom>
            <a:avLst/>
            <a:gdLst/>
            <a:ahLst/>
            <a:cxnLst/>
            <a:rect l="0" t="0" r="0" b="0"/>
            <a:pathLst>
              <a:path w="315197" h="342643">
                <a:moveTo>
                  <a:pt x="6585" y="68382"/>
                </a:moveTo>
                <a:lnTo>
                  <a:pt x="518" y="56247"/>
                </a:lnTo>
                <a:lnTo>
                  <a:pt x="0" y="52672"/>
                </a:lnTo>
                <a:lnTo>
                  <a:pt x="926" y="50289"/>
                </a:lnTo>
                <a:lnTo>
                  <a:pt x="2812" y="48700"/>
                </a:lnTo>
                <a:lnTo>
                  <a:pt x="4070" y="46371"/>
                </a:lnTo>
                <a:lnTo>
                  <a:pt x="5468" y="40396"/>
                </a:lnTo>
                <a:lnTo>
                  <a:pt x="9476" y="33507"/>
                </a:lnTo>
                <a:lnTo>
                  <a:pt x="12322" y="29892"/>
                </a:lnTo>
                <a:lnTo>
                  <a:pt x="16760" y="26212"/>
                </a:lnTo>
                <a:lnTo>
                  <a:pt x="22258" y="22489"/>
                </a:lnTo>
                <a:lnTo>
                  <a:pt x="28464" y="18737"/>
                </a:lnTo>
                <a:lnTo>
                  <a:pt x="35141" y="14965"/>
                </a:lnTo>
                <a:lnTo>
                  <a:pt x="49334" y="7388"/>
                </a:lnTo>
                <a:lnTo>
                  <a:pt x="55405" y="4859"/>
                </a:lnTo>
                <a:lnTo>
                  <a:pt x="60721" y="3174"/>
                </a:lnTo>
                <a:lnTo>
                  <a:pt x="72312" y="468"/>
                </a:lnTo>
                <a:lnTo>
                  <a:pt x="80388" y="0"/>
                </a:lnTo>
                <a:lnTo>
                  <a:pt x="83727" y="1204"/>
                </a:lnTo>
                <a:lnTo>
                  <a:pt x="90824" y="5929"/>
                </a:lnTo>
                <a:lnTo>
                  <a:pt x="98212" y="12262"/>
                </a:lnTo>
                <a:lnTo>
                  <a:pt x="101959" y="15729"/>
                </a:lnTo>
                <a:lnTo>
                  <a:pt x="104458" y="21850"/>
                </a:lnTo>
                <a:lnTo>
                  <a:pt x="106124" y="29741"/>
                </a:lnTo>
                <a:lnTo>
                  <a:pt x="107235" y="38811"/>
                </a:lnTo>
                <a:lnTo>
                  <a:pt x="107975" y="49939"/>
                </a:lnTo>
                <a:lnTo>
                  <a:pt x="108468" y="62437"/>
                </a:lnTo>
                <a:lnTo>
                  <a:pt x="108797" y="75849"/>
                </a:lnTo>
                <a:lnTo>
                  <a:pt x="107747" y="87330"/>
                </a:lnTo>
                <a:lnTo>
                  <a:pt x="105776" y="97524"/>
                </a:lnTo>
                <a:lnTo>
                  <a:pt x="103193" y="106860"/>
                </a:lnTo>
                <a:lnTo>
                  <a:pt x="101470" y="116895"/>
                </a:lnTo>
                <a:lnTo>
                  <a:pt x="100322" y="127394"/>
                </a:lnTo>
                <a:lnTo>
                  <a:pt x="99557" y="138203"/>
                </a:lnTo>
                <a:lnTo>
                  <a:pt x="97776" y="154300"/>
                </a:lnTo>
                <a:lnTo>
                  <a:pt x="92412" y="195891"/>
                </a:lnTo>
                <a:lnTo>
                  <a:pt x="89202" y="213078"/>
                </a:lnTo>
                <a:lnTo>
                  <a:pt x="85794" y="227076"/>
                </a:lnTo>
                <a:lnTo>
                  <a:pt x="82251" y="238948"/>
                </a:lnTo>
                <a:lnTo>
                  <a:pt x="79889" y="249403"/>
                </a:lnTo>
                <a:lnTo>
                  <a:pt x="78315" y="258913"/>
                </a:lnTo>
                <a:lnTo>
                  <a:pt x="77264" y="267793"/>
                </a:lnTo>
                <a:lnTo>
                  <a:pt x="76564" y="276253"/>
                </a:lnTo>
                <a:lnTo>
                  <a:pt x="76099" y="284433"/>
                </a:lnTo>
                <a:lnTo>
                  <a:pt x="75788" y="292426"/>
                </a:lnTo>
                <a:lnTo>
                  <a:pt x="74310" y="299025"/>
                </a:lnTo>
                <a:lnTo>
                  <a:pt x="72055" y="304694"/>
                </a:lnTo>
                <a:lnTo>
                  <a:pt x="67433" y="314380"/>
                </a:lnTo>
                <a:lnTo>
                  <a:pt x="65379" y="322918"/>
                </a:lnTo>
                <a:lnTo>
                  <a:pt x="66101" y="326973"/>
                </a:lnTo>
                <a:lnTo>
                  <a:pt x="71916" y="337478"/>
                </a:lnTo>
                <a:lnTo>
                  <a:pt x="73721" y="340380"/>
                </a:lnTo>
                <a:lnTo>
                  <a:pt x="75472" y="341154"/>
                </a:lnTo>
                <a:lnTo>
                  <a:pt x="84880" y="342499"/>
                </a:lnTo>
                <a:lnTo>
                  <a:pt x="92155" y="342642"/>
                </a:lnTo>
                <a:lnTo>
                  <a:pt x="95382" y="341392"/>
                </a:lnTo>
                <a:lnTo>
                  <a:pt x="102354" y="336617"/>
                </a:lnTo>
                <a:lnTo>
                  <a:pt x="109686" y="333648"/>
                </a:lnTo>
                <a:lnTo>
                  <a:pt x="113420" y="332856"/>
                </a:lnTo>
                <a:lnTo>
                  <a:pt x="120954" y="328590"/>
                </a:lnTo>
                <a:lnTo>
                  <a:pt x="128536" y="322460"/>
                </a:lnTo>
                <a:lnTo>
                  <a:pt x="136139" y="315503"/>
                </a:lnTo>
                <a:lnTo>
                  <a:pt x="142484" y="310599"/>
                </a:lnTo>
                <a:lnTo>
                  <a:pt x="150525" y="304790"/>
                </a:lnTo>
                <a:lnTo>
                  <a:pt x="159695" y="298378"/>
                </a:lnTo>
                <a:lnTo>
                  <a:pt x="167078" y="292833"/>
                </a:lnTo>
                <a:lnTo>
                  <a:pt x="173271" y="287866"/>
                </a:lnTo>
                <a:lnTo>
                  <a:pt x="178670" y="283285"/>
                </a:lnTo>
                <a:lnTo>
                  <a:pt x="184808" y="280231"/>
                </a:lnTo>
                <a:lnTo>
                  <a:pt x="191440" y="278194"/>
                </a:lnTo>
                <a:lnTo>
                  <a:pt x="198402" y="276837"/>
                </a:lnTo>
                <a:lnTo>
                  <a:pt x="208124" y="273392"/>
                </a:lnTo>
                <a:lnTo>
                  <a:pt x="219684" y="268556"/>
                </a:lnTo>
                <a:lnTo>
                  <a:pt x="232471" y="262791"/>
                </a:lnTo>
                <a:lnTo>
                  <a:pt x="242266" y="258948"/>
                </a:lnTo>
                <a:lnTo>
                  <a:pt x="250066" y="256386"/>
                </a:lnTo>
                <a:lnTo>
                  <a:pt x="256536" y="254678"/>
                </a:lnTo>
                <a:lnTo>
                  <a:pt x="262119" y="253540"/>
                </a:lnTo>
                <a:lnTo>
                  <a:pt x="271709" y="252275"/>
                </a:lnTo>
                <a:lnTo>
                  <a:pt x="274775" y="250667"/>
                </a:lnTo>
                <a:lnTo>
                  <a:pt x="276818" y="248326"/>
                </a:lnTo>
                <a:lnTo>
                  <a:pt x="278180" y="245494"/>
                </a:lnTo>
                <a:lnTo>
                  <a:pt x="280359" y="243607"/>
                </a:lnTo>
                <a:lnTo>
                  <a:pt x="283081" y="242349"/>
                </a:lnTo>
                <a:lnTo>
                  <a:pt x="286166" y="241510"/>
                </a:lnTo>
                <a:lnTo>
                  <a:pt x="289493" y="242221"/>
                </a:lnTo>
                <a:lnTo>
                  <a:pt x="296576" y="246397"/>
                </a:lnTo>
                <a:lnTo>
                  <a:pt x="303957" y="249100"/>
                </a:lnTo>
                <a:lnTo>
                  <a:pt x="315196" y="2512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7"/>
          <p:cNvSpPr/>
          <p:nvPr/>
        </p:nvSpPr>
        <p:spPr>
          <a:xfrm>
            <a:off x="8149590" y="3451859"/>
            <a:ext cx="205740" cy="228585"/>
          </a:xfrm>
          <a:custGeom>
            <a:avLst/>
            <a:gdLst/>
            <a:ahLst/>
            <a:cxnLst/>
            <a:rect l="0" t="0" r="0" b="0"/>
            <a:pathLst>
              <a:path w="205740" h="228585">
                <a:moveTo>
                  <a:pt x="0" y="0"/>
                </a:moveTo>
                <a:lnTo>
                  <a:pt x="0" y="221544"/>
                </a:lnTo>
                <a:lnTo>
                  <a:pt x="1270" y="223896"/>
                </a:lnTo>
                <a:lnTo>
                  <a:pt x="3386" y="225464"/>
                </a:lnTo>
                <a:lnTo>
                  <a:pt x="9841" y="227981"/>
                </a:lnTo>
                <a:lnTo>
                  <a:pt x="14110" y="228325"/>
                </a:lnTo>
                <a:lnTo>
                  <a:pt x="17027" y="228417"/>
                </a:lnTo>
                <a:lnTo>
                  <a:pt x="64007" y="228584"/>
                </a:lnTo>
                <a:lnTo>
                  <a:pt x="70611" y="227319"/>
                </a:lnTo>
                <a:lnTo>
                  <a:pt x="76284" y="225207"/>
                </a:lnTo>
                <a:lnTo>
                  <a:pt x="81336" y="222528"/>
                </a:lnTo>
                <a:lnTo>
                  <a:pt x="88514" y="220742"/>
                </a:lnTo>
                <a:lnTo>
                  <a:pt x="97109" y="219551"/>
                </a:lnTo>
                <a:lnTo>
                  <a:pt x="106649" y="218758"/>
                </a:lnTo>
                <a:lnTo>
                  <a:pt x="114280" y="216959"/>
                </a:lnTo>
                <a:lnTo>
                  <a:pt x="120636" y="214490"/>
                </a:lnTo>
                <a:lnTo>
                  <a:pt x="126144" y="211573"/>
                </a:lnTo>
                <a:lnTo>
                  <a:pt x="132355" y="209629"/>
                </a:lnTo>
                <a:lnTo>
                  <a:pt x="139037" y="208333"/>
                </a:lnTo>
                <a:lnTo>
                  <a:pt x="146031" y="207469"/>
                </a:lnTo>
                <a:lnTo>
                  <a:pt x="151964" y="205623"/>
                </a:lnTo>
                <a:lnTo>
                  <a:pt x="157189" y="203122"/>
                </a:lnTo>
                <a:lnTo>
                  <a:pt x="161942" y="200185"/>
                </a:lnTo>
                <a:lnTo>
                  <a:pt x="166382" y="198227"/>
                </a:lnTo>
                <a:lnTo>
                  <a:pt x="170611" y="196921"/>
                </a:lnTo>
                <a:lnTo>
                  <a:pt x="174701" y="196051"/>
                </a:lnTo>
                <a:lnTo>
                  <a:pt x="178697" y="195471"/>
                </a:lnTo>
                <a:lnTo>
                  <a:pt x="182631" y="195084"/>
                </a:lnTo>
                <a:lnTo>
                  <a:pt x="186524" y="194826"/>
                </a:lnTo>
                <a:lnTo>
                  <a:pt x="190390" y="194654"/>
                </a:lnTo>
                <a:lnTo>
                  <a:pt x="198071" y="194463"/>
                </a:lnTo>
                <a:lnTo>
                  <a:pt x="200627" y="195682"/>
                </a:lnTo>
                <a:lnTo>
                  <a:pt x="202331" y="197765"/>
                </a:lnTo>
                <a:lnTo>
                  <a:pt x="205739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8"/>
          <p:cNvSpPr/>
          <p:nvPr/>
        </p:nvSpPr>
        <p:spPr>
          <a:xfrm>
            <a:off x="7635240" y="3177539"/>
            <a:ext cx="57151" cy="240032"/>
          </a:xfrm>
          <a:custGeom>
            <a:avLst/>
            <a:gdLst/>
            <a:ahLst/>
            <a:cxnLst/>
            <a:rect l="0" t="0" r="0" b="0"/>
            <a:pathLst>
              <a:path w="57151" h="240032">
                <a:moveTo>
                  <a:pt x="0" y="0"/>
                </a:moveTo>
                <a:lnTo>
                  <a:pt x="6068" y="6069"/>
                </a:lnTo>
                <a:lnTo>
                  <a:pt x="7855" y="9126"/>
                </a:lnTo>
                <a:lnTo>
                  <a:pt x="9046" y="12434"/>
                </a:lnTo>
                <a:lnTo>
                  <a:pt x="10370" y="19496"/>
                </a:lnTo>
                <a:lnTo>
                  <a:pt x="10959" y="26869"/>
                </a:lnTo>
                <a:lnTo>
                  <a:pt x="12386" y="33153"/>
                </a:lnTo>
                <a:lnTo>
                  <a:pt x="14607" y="41152"/>
                </a:lnTo>
                <a:lnTo>
                  <a:pt x="17358" y="50295"/>
                </a:lnTo>
                <a:lnTo>
                  <a:pt x="20462" y="57660"/>
                </a:lnTo>
                <a:lnTo>
                  <a:pt x="23801" y="63840"/>
                </a:lnTo>
                <a:lnTo>
                  <a:pt x="27297" y="69230"/>
                </a:lnTo>
                <a:lnTo>
                  <a:pt x="29628" y="74094"/>
                </a:lnTo>
                <a:lnTo>
                  <a:pt x="31181" y="78606"/>
                </a:lnTo>
                <a:lnTo>
                  <a:pt x="32218" y="82884"/>
                </a:lnTo>
                <a:lnTo>
                  <a:pt x="32908" y="89546"/>
                </a:lnTo>
                <a:lnTo>
                  <a:pt x="33368" y="97797"/>
                </a:lnTo>
                <a:lnTo>
                  <a:pt x="33675" y="107108"/>
                </a:lnTo>
                <a:lnTo>
                  <a:pt x="35150" y="114586"/>
                </a:lnTo>
                <a:lnTo>
                  <a:pt x="37404" y="120841"/>
                </a:lnTo>
                <a:lnTo>
                  <a:pt x="40175" y="126281"/>
                </a:lnTo>
                <a:lnTo>
                  <a:pt x="42023" y="134987"/>
                </a:lnTo>
                <a:lnTo>
                  <a:pt x="43255" y="145872"/>
                </a:lnTo>
                <a:lnTo>
                  <a:pt x="44077" y="158208"/>
                </a:lnTo>
                <a:lnTo>
                  <a:pt x="45895" y="167702"/>
                </a:lnTo>
                <a:lnTo>
                  <a:pt x="48376" y="175302"/>
                </a:lnTo>
                <a:lnTo>
                  <a:pt x="51300" y="181638"/>
                </a:lnTo>
                <a:lnTo>
                  <a:pt x="53251" y="187132"/>
                </a:lnTo>
                <a:lnTo>
                  <a:pt x="54550" y="192065"/>
                </a:lnTo>
                <a:lnTo>
                  <a:pt x="5715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9"/>
          <p:cNvSpPr/>
          <p:nvPr/>
        </p:nvSpPr>
        <p:spPr>
          <a:xfrm>
            <a:off x="7783972" y="3143406"/>
            <a:ext cx="194000" cy="227902"/>
          </a:xfrm>
          <a:custGeom>
            <a:avLst/>
            <a:gdLst/>
            <a:ahLst/>
            <a:cxnLst/>
            <a:rect l="0" t="0" r="0" b="0"/>
            <a:pathLst>
              <a:path w="194000" h="227902">
                <a:moveTo>
                  <a:pt x="22718" y="11273"/>
                </a:moveTo>
                <a:lnTo>
                  <a:pt x="22718" y="23409"/>
                </a:lnTo>
                <a:lnTo>
                  <a:pt x="21448" y="29524"/>
                </a:lnTo>
                <a:lnTo>
                  <a:pt x="19331" y="36141"/>
                </a:lnTo>
                <a:lnTo>
                  <a:pt x="16650" y="43091"/>
                </a:lnTo>
                <a:lnTo>
                  <a:pt x="14862" y="48995"/>
                </a:lnTo>
                <a:lnTo>
                  <a:pt x="13670" y="54201"/>
                </a:lnTo>
                <a:lnTo>
                  <a:pt x="12876" y="58942"/>
                </a:lnTo>
                <a:lnTo>
                  <a:pt x="12346" y="64643"/>
                </a:lnTo>
                <a:lnTo>
                  <a:pt x="11994" y="70983"/>
                </a:lnTo>
                <a:lnTo>
                  <a:pt x="11759" y="77750"/>
                </a:lnTo>
                <a:lnTo>
                  <a:pt x="10332" y="83531"/>
                </a:lnTo>
                <a:lnTo>
                  <a:pt x="8110" y="88655"/>
                </a:lnTo>
                <a:lnTo>
                  <a:pt x="5359" y="93341"/>
                </a:lnTo>
                <a:lnTo>
                  <a:pt x="3526" y="99005"/>
                </a:lnTo>
                <a:lnTo>
                  <a:pt x="2303" y="105322"/>
                </a:lnTo>
                <a:lnTo>
                  <a:pt x="1488" y="112072"/>
                </a:lnTo>
                <a:lnTo>
                  <a:pt x="945" y="120382"/>
                </a:lnTo>
                <a:lnTo>
                  <a:pt x="583" y="129733"/>
                </a:lnTo>
                <a:lnTo>
                  <a:pt x="0" y="159979"/>
                </a:lnTo>
                <a:lnTo>
                  <a:pt x="1223" y="165021"/>
                </a:lnTo>
                <a:lnTo>
                  <a:pt x="3308" y="169652"/>
                </a:lnTo>
                <a:lnTo>
                  <a:pt x="5968" y="174009"/>
                </a:lnTo>
                <a:lnTo>
                  <a:pt x="9011" y="179453"/>
                </a:lnTo>
                <a:lnTo>
                  <a:pt x="15779" y="192277"/>
                </a:lnTo>
                <a:lnTo>
                  <a:pt x="18092" y="197982"/>
                </a:lnTo>
                <a:lnTo>
                  <a:pt x="19634" y="203056"/>
                </a:lnTo>
                <a:lnTo>
                  <a:pt x="20661" y="207709"/>
                </a:lnTo>
                <a:lnTo>
                  <a:pt x="22617" y="210810"/>
                </a:lnTo>
                <a:lnTo>
                  <a:pt x="25190" y="212878"/>
                </a:lnTo>
                <a:lnTo>
                  <a:pt x="28176" y="214256"/>
                </a:lnTo>
                <a:lnTo>
                  <a:pt x="31437" y="216445"/>
                </a:lnTo>
                <a:lnTo>
                  <a:pt x="34880" y="219175"/>
                </a:lnTo>
                <a:lnTo>
                  <a:pt x="38446" y="222264"/>
                </a:lnTo>
                <a:lnTo>
                  <a:pt x="42093" y="224324"/>
                </a:lnTo>
                <a:lnTo>
                  <a:pt x="45795" y="225697"/>
                </a:lnTo>
                <a:lnTo>
                  <a:pt x="49532" y="226613"/>
                </a:lnTo>
                <a:lnTo>
                  <a:pt x="53294" y="227223"/>
                </a:lnTo>
                <a:lnTo>
                  <a:pt x="57071" y="227630"/>
                </a:lnTo>
                <a:lnTo>
                  <a:pt x="60860" y="227901"/>
                </a:lnTo>
                <a:lnTo>
                  <a:pt x="64656" y="226812"/>
                </a:lnTo>
                <a:lnTo>
                  <a:pt x="68457" y="224816"/>
                </a:lnTo>
                <a:lnTo>
                  <a:pt x="72260" y="222215"/>
                </a:lnTo>
                <a:lnTo>
                  <a:pt x="77336" y="220481"/>
                </a:lnTo>
                <a:lnTo>
                  <a:pt x="83260" y="219325"/>
                </a:lnTo>
                <a:lnTo>
                  <a:pt x="89749" y="218555"/>
                </a:lnTo>
                <a:lnTo>
                  <a:pt x="95345" y="216771"/>
                </a:lnTo>
                <a:lnTo>
                  <a:pt x="100346" y="214312"/>
                </a:lnTo>
                <a:lnTo>
                  <a:pt x="104950" y="211402"/>
                </a:lnTo>
                <a:lnTo>
                  <a:pt x="109289" y="209462"/>
                </a:lnTo>
                <a:lnTo>
                  <a:pt x="113452" y="208170"/>
                </a:lnTo>
                <a:lnTo>
                  <a:pt x="117497" y="207308"/>
                </a:lnTo>
                <a:lnTo>
                  <a:pt x="121464" y="205463"/>
                </a:lnTo>
                <a:lnTo>
                  <a:pt x="125378" y="202963"/>
                </a:lnTo>
                <a:lnTo>
                  <a:pt x="129258" y="200026"/>
                </a:lnTo>
                <a:lnTo>
                  <a:pt x="133115" y="196799"/>
                </a:lnTo>
                <a:lnTo>
                  <a:pt x="136956" y="193377"/>
                </a:lnTo>
                <a:lnTo>
                  <a:pt x="144609" y="186189"/>
                </a:lnTo>
                <a:lnTo>
                  <a:pt x="152245" y="178760"/>
                </a:lnTo>
                <a:lnTo>
                  <a:pt x="157329" y="175001"/>
                </a:lnTo>
                <a:lnTo>
                  <a:pt x="163259" y="171225"/>
                </a:lnTo>
                <a:lnTo>
                  <a:pt x="169751" y="167438"/>
                </a:lnTo>
                <a:lnTo>
                  <a:pt x="174081" y="162373"/>
                </a:lnTo>
                <a:lnTo>
                  <a:pt x="176966" y="156456"/>
                </a:lnTo>
                <a:lnTo>
                  <a:pt x="178890" y="149972"/>
                </a:lnTo>
                <a:lnTo>
                  <a:pt x="181443" y="144379"/>
                </a:lnTo>
                <a:lnTo>
                  <a:pt x="184414" y="139381"/>
                </a:lnTo>
                <a:lnTo>
                  <a:pt x="187666" y="134778"/>
                </a:lnTo>
                <a:lnTo>
                  <a:pt x="189833" y="130440"/>
                </a:lnTo>
                <a:lnTo>
                  <a:pt x="191278" y="126278"/>
                </a:lnTo>
                <a:lnTo>
                  <a:pt x="192241" y="122233"/>
                </a:lnTo>
                <a:lnTo>
                  <a:pt x="192883" y="118267"/>
                </a:lnTo>
                <a:lnTo>
                  <a:pt x="193311" y="114352"/>
                </a:lnTo>
                <a:lnTo>
                  <a:pt x="193596" y="110472"/>
                </a:lnTo>
                <a:lnTo>
                  <a:pt x="193913" y="96002"/>
                </a:lnTo>
                <a:lnTo>
                  <a:pt x="193999" y="86809"/>
                </a:lnTo>
                <a:lnTo>
                  <a:pt x="192785" y="79410"/>
                </a:lnTo>
                <a:lnTo>
                  <a:pt x="190706" y="73208"/>
                </a:lnTo>
                <a:lnTo>
                  <a:pt x="188050" y="67803"/>
                </a:lnTo>
                <a:lnTo>
                  <a:pt x="186279" y="62930"/>
                </a:lnTo>
                <a:lnTo>
                  <a:pt x="185099" y="58411"/>
                </a:lnTo>
                <a:lnTo>
                  <a:pt x="184312" y="54129"/>
                </a:lnTo>
                <a:lnTo>
                  <a:pt x="182517" y="50003"/>
                </a:lnTo>
                <a:lnTo>
                  <a:pt x="180051" y="45984"/>
                </a:lnTo>
                <a:lnTo>
                  <a:pt x="177136" y="42033"/>
                </a:lnTo>
                <a:lnTo>
                  <a:pt x="173923" y="38130"/>
                </a:lnTo>
                <a:lnTo>
                  <a:pt x="170512" y="34258"/>
                </a:lnTo>
                <a:lnTo>
                  <a:pt x="163333" y="26569"/>
                </a:lnTo>
                <a:lnTo>
                  <a:pt x="155910" y="18918"/>
                </a:lnTo>
                <a:lnTo>
                  <a:pt x="152152" y="16370"/>
                </a:lnTo>
                <a:lnTo>
                  <a:pt x="148377" y="14671"/>
                </a:lnTo>
                <a:lnTo>
                  <a:pt x="144591" y="13539"/>
                </a:lnTo>
                <a:lnTo>
                  <a:pt x="140796" y="11513"/>
                </a:lnTo>
                <a:lnTo>
                  <a:pt x="136998" y="8894"/>
                </a:lnTo>
                <a:lnTo>
                  <a:pt x="133194" y="5877"/>
                </a:lnTo>
                <a:lnTo>
                  <a:pt x="126848" y="3866"/>
                </a:lnTo>
                <a:lnTo>
                  <a:pt x="118808" y="2525"/>
                </a:lnTo>
                <a:lnTo>
                  <a:pt x="109638" y="1631"/>
                </a:lnTo>
                <a:lnTo>
                  <a:pt x="100985" y="1035"/>
                </a:lnTo>
                <a:lnTo>
                  <a:pt x="92675" y="638"/>
                </a:lnTo>
                <a:lnTo>
                  <a:pt x="72232" y="79"/>
                </a:lnTo>
                <a:lnTo>
                  <a:pt x="67158" y="0"/>
                </a:lnTo>
                <a:lnTo>
                  <a:pt x="61235" y="1218"/>
                </a:lnTo>
                <a:lnTo>
                  <a:pt x="54746" y="3300"/>
                </a:lnTo>
                <a:lnTo>
                  <a:pt x="34147" y="112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0"/>
          <p:cNvSpPr/>
          <p:nvPr/>
        </p:nvSpPr>
        <p:spPr>
          <a:xfrm>
            <a:off x="4286250" y="2092173"/>
            <a:ext cx="1395086" cy="136676"/>
          </a:xfrm>
          <a:custGeom>
            <a:avLst/>
            <a:gdLst/>
            <a:ahLst/>
            <a:cxnLst/>
            <a:rect l="0" t="0" r="0" b="0"/>
            <a:pathLst>
              <a:path w="1395086" h="136676">
                <a:moveTo>
                  <a:pt x="0" y="68096"/>
                </a:moveTo>
                <a:lnTo>
                  <a:pt x="18203" y="74164"/>
                </a:lnTo>
                <a:lnTo>
                  <a:pt x="35591" y="77938"/>
                </a:lnTo>
                <a:lnTo>
                  <a:pt x="73748" y="79433"/>
                </a:lnTo>
                <a:lnTo>
                  <a:pt x="116685" y="82895"/>
                </a:lnTo>
                <a:lnTo>
                  <a:pt x="148380" y="87374"/>
                </a:lnTo>
                <a:lnTo>
                  <a:pt x="179713" y="91165"/>
                </a:lnTo>
                <a:lnTo>
                  <a:pt x="214492" y="96552"/>
                </a:lnTo>
                <a:lnTo>
                  <a:pt x="252642" y="100658"/>
                </a:lnTo>
                <a:lnTo>
                  <a:pt x="271459" y="98232"/>
                </a:lnTo>
                <a:lnTo>
                  <a:pt x="289558" y="94190"/>
                </a:lnTo>
                <a:lnTo>
                  <a:pt x="328835" y="91595"/>
                </a:lnTo>
                <a:lnTo>
                  <a:pt x="363709" y="91146"/>
                </a:lnTo>
                <a:lnTo>
                  <a:pt x="396598" y="92311"/>
                </a:lnTo>
                <a:lnTo>
                  <a:pt x="414259" y="94399"/>
                </a:lnTo>
                <a:lnTo>
                  <a:pt x="432382" y="97062"/>
                </a:lnTo>
                <a:lnTo>
                  <a:pt x="462680" y="100020"/>
                </a:lnTo>
                <a:lnTo>
                  <a:pt x="501157" y="101685"/>
                </a:lnTo>
                <a:lnTo>
                  <a:pt x="528806" y="100805"/>
                </a:lnTo>
                <a:lnTo>
                  <a:pt x="546847" y="98792"/>
                </a:lnTo>
                <a:lnTo>
                  <a:pt x="566495" y="96180"/>
                </a:lnTo>
                <a:lnTo>
                  <a:pt x="598485" y="93278"/>
                </a:lnTo>
                <a:lnTo>
                  <a:pt x="637916" y="91644"/>
                </a:lnTo>
                <a:lnTo>
                  <a:pt x="667058" y="89992"/>
                </a:lnTo>
                <a:lnTo>
                  <a:pt x="709643" y="85024"/>
                </a:lnTo>
                <a:lnTo>
                  <a:pt x="737255" y="84462"/>
                </a:lnTo>
                <a:lnTo>
                  <a:pt x="768363" y="85357"/>
                </a:lnTo>
                <a:lnTo>
                  <a:pt x="801802" y="87224"/>
                </a:lnTo>
                <a:lnTo>
                  <a:pt x="869436" y="89297"/>
                </a:lnTo>
                <a:lnTo>
                  <a:pt x="903474" y="89850"/>
                </a:lnTo>
                <a:lnTo>
                  <a:pt x="933786" y="91489"/>
                </a:lnTo>
                <a:lnTo>
                  <a:pt x="961614" y="93852"/>
                </a:lnTo>
                <a:lnTo>
                  <a:pt x="987786" y="96697"/>
                </a:lnTo>
                <a:lnTo>
                  <a:pt x="1009044" y="99863"/>
                </a:lnTo>
                <a:lnTo>
                  <a:pt x="1027026" y="103244"/>
                </a:lnTo>
                <a:lnTo>
                  <a:pt x="1042824" y="106768"/>
                </a:lnTo>
                <a:lnTo>
                  <a:pt x="1070537" y="110684"/>
                </a:lnTo>
                <a:lnTo>
                  <a:pt x="1095554" y="113694"/>
                </a:lnTo>
                <a:lnTo>
                  <a:pt x="1107559" y="116275"/>
                </a:lnTo>
                <a:lnTo>
                  <a:pt x="1119373" y="119266"/>
                </a:lnTo>
                <a:lnTo>
                  <a:pt x="1148134" y="123474"/>
                </a:lnTo>
                <a:lnTo>
                  <a:pt x="1160393" y="125335"/>
                </a:lnTo>
                <a:lnTo>
                  <a:pt x="1190947" y="130789"/>
                </a:lnTo>
                <a:lnTo>
                  <a:pt x="1225645" y="134932"/>
                </a:lnTo>
                <a:lnTo>
                  <a:pt x="1253814" y="135901"/>
                </a:lnTo>
                <a:lnTo>
                  <a:pt x="1337114" y="136608"/>
                </a:lnTo>
                <a:lnTo>
                  <a:pt x="1395085" y="136670"/>
                </a:lnTo>
                <a:lnTo>
                  <a:pt x="1388516" y="136675"/>
                </a:lnTo>
                <a:lnTo>
                  <a:pt x="1385417" y="135406"/>
                </a:lnTo>
                <a:lnTo>
                  <a:pt x="1382081" y="133289"/>
                </a:lnTo>
                <a:lnTo>
                  <a:pt x="1378587" y="130608"/>
                </a:lnTo>
                <a:lnTo>
                  <a:pt x="1371319" y="127630"/>
                </a:lnTo>
                <a:lnTo>
                  <a:pt x="1356235" y="125036"/>
                </a:lnTo>
                <a:lnTo>
                  <a:pt x="1319897" y="119649"/>
                </a:lnTo>
                <a:lnTo>
                  <a:pt x="1279798" y="115545"/>
                </a:lnTo>
                <a:lnTo>
                  <a:pt x="1269758" y="113699"/>
                </a:lnTo>
                <a:lnTo>
                  <a:pt x="1260526" y="111198"/>
                </a:lnTo>
                <a:lnTo>
                  <a:pt x="1251830" y="108261"/>
                </a:lnTo>
                <a:lnTo>
                  <a:pt x="1219624" y="102277"/>
                </a:lnTo>
                <a:lnTo>
                  <a:pt x="1211863" y="99774"/>
                </a:lnTo>
                <a:lnTo>
                  <a:pt x="1204148" y="96835"/>
                </a:lnTo>
                <a:lnTo>
                  <a:pt x="1175088" y="92698"/>
                </a:lnTo>
                <a:lnTo>
                  <a:pt x="1140259" y="90031"/>
                </a:lnTo>
                <a:lnTo>
                  <a:pt x="1132283" y="87799"/>
                </a:lnTo>
                <a:lnTo>
                  <a:pt x="1124425" y="85042"/>
                </a:lnTo>
                <a:lnTo>
                  <a:pt x="1111567" y="81933"/>
                </a:lnTo>
                <a:lnTo>
                  <a:pt x="1095374" y="78591"/>
                </a:lnTo>
                <a:lnTo>
                  <a:pt x="1076960" y="75093"/>
                </a:lnTo>
                <a:lnTo>
                  <a:pt x="1049725" y="71206"/>
                </a:lnTo>
                <a:lnTo>
                  <a:pt x="1027884" y="68208"/>
                </a:lnTo>
                <a:lnTo>
                  <a:pt x="1016726" y="65631"/>
                </a:lnTo>
                <a:lnTo>
                  <a:pt x="1005477" y="62643"/>
                </a:lnTo>
                <a:lnTo>
                  <a:pt x="971443" y="58437"/>
                </a:lnTo>
                <a:lnTo>
                  <a:pt x="929854" y="55746"/>
                </a:lnTo>
                <a:lnTo>
                  <a:pt x="733257" y="29812"/>
                </a:lnTo>
                <a:lnTo>
                  <a:pt x="690381" y="25681"/>
                </a:lnTo>
                <a:lnTo>
                  <a:pt x="658626" y="23845"/>
                </a:lnTo>
                <a:lnTo>
                  <a:pt x="631812" y="23029"/>
                </a:lnTo>
                <a:lnTo>
                  <a:pt x="593649" y="19280"/>
                </a:lnTo>
                <a:lnTo>
                  <a:pt x="571025" y="16502"/>
                </a:lnTo>
                <a:lnTo>
                  <a:pt x="535729" y="13416"/>
                </a:lnTo>
                <a:lnTo>
                  <a:pt x="502261" y="12044"/>
                </a:lnTo>
                <a:lnTo>
                  <a:pt x="457754" y="11434"/>
                </a:lnTo>
                <a:lnTo>
                  <a:pt x="425272" y="7777"/>
                </a:lnTo>
                <a:lnTo>
                  <a:pt x="413055" y="5023"/>
                </a:lnTo>
                <a:lnTo>
                  <a:pt x="383724" y="1148"/>
                </a:lnTo>
                <a:lnTo>
                  <a:pt x="352879" y="0"/>
                </a:lnTo>
                <a:lnTo>
                  <a:pt x="338122" y="2379"/>
                </a:lnTo>
                <a:lnTo>
                  <a:pt x="320665" y="6505"/>
                </a:lnTo>
                <a:lnTo>
                  <a:pt x="301406" y="11795"/>
                </a:lnTo>
                <a:lnTo>
                  <a:pt x="286027" y="15322"/>
                </a:lnTo>
                <a:lnTo>
                  <a:pt x="262166" y="19241"/>
                </a:lnTo>
                <a:lnTo>
                  <a:pt x="226152" y="21757"/>
                </a:lnTo>
                <a:lnTo>
                  <a:pt x="192173" y="22193"/>
                </a:lnTo>
                <a:lnTo>
                  <a:pt x="66950" y="22352"/>
                </a:lnTo>
                <a:lnTo>
                  <a:pt x="39069" y="25752"/>
                </a:lnTo>
                <a:lnTo>
                  <a:pt x="11429" y="338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14 Angle-Side-Angle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and the included side of one triangle are congruent to two angles and the included side of another triangle, then the triangles are congruent.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72100" y="5132069"/>
            <a:ext cx="914400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>
                <a:solidFill>
                  <a:srgbClr val="009D4B"/>
                </a:solidFill>
              </a:rPr>
              <a:t>???</a:t>
            </a:r>
            <a:endParaRPr lang="en-US">
              <a:solidFill>
                <a:srgbClr val="009D4B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1703123" y="3693138"/>
            <a:ext cx="3165444" cy="1518939"/>
            <a:chOff x="1703123" y="3693138"/>
            <a:chExt cx="3165444" cy="1518939"/>
          </a:xfrm>
        </p:grpSpPr>
        <p:sp>
          <p:nvSpPr>
            <p:cNvPr id="10" name="SMARTPenAnnotation0"/>
            <p:cNvSpPr/>
            <p:nvPr/>
          </p:nvSpPr>
          <p:spPr>
            <a:xfrm>
              <a:off x="1703123" y="3727060"/>
              <a:ext cx="1600076" cy="1485017"/>
            </a:xfrm>
            <a:custGeom>
              <a:avLst/>
              <a:gdLst/>
              <a:ahLst/>
              <a:cxnLst/>
              <a:rect l="0" t="0" r="0" b="0"/>
              <a:pathLst>
                <a:path w="1600076" h="1485017">
                  <a:moveTo>
                    <a:pt x="22807" y="1439299"/>
                  </a:moveTo>
                  <a:lnTo>
                    <a:pt x="16739" y="1439299"/>
                  </a:lnTo>
                  <a:lnTo>
                    <a:pt x="13681" y="1438029"/>
                  </a:lnTo>
                  <a:lnTo>
                    <a:pt x="127" y="1428009"/>
                  </a:lnTo>
                  <a:lnTo>
                    <a:pt x="0" y="1421843"/>
                  </a:lnTo>
                  <a:lnTo>
                    <a:pt x="1252" y="1418772"/>
                  </a:lnTo>
                  <a:lnTo>
                    <a:pt x="22547" y="1381011"/>
                  </a:lnTo>
                  <a:lnTo>
                    <a:pt x="70984" y="1285699"/>
                  </a:lnTo>
                  <a:lnTo>
                    <a:pt x="83366" y="1254935"/>
                  </a:lnTo>
                  <a:lnTo>
                    <a:pt x="127631" y="1145954"/>
                  </a:lnTo>
                  <a:lnTo>
                    <a:pt x="138409" y="1118005"/>
                  </a:lnTo>
                  <a:lnTo>
                    <a:pt x="160546" y="1076792"/>
                  </a:lnTo>
                  <a:lnTo>
                    <a:pt x="181814" y="1043235"/>
                  </a:lnTo>
                  <a:lnTo>
                    <a:pt x="199733" y="1007154"/>
                  </a:lnTo>
                  <a:lnTo>
                    <a:pt x="250184" y="897020"/>
                  </a:lnTo>
                  <a:lnTo>
                    <a:pt x="279226" y="836759"/>
                  </a:lnTo>
                  <a:lnTo>
                    <a:pt x="292813" y="810276"/>
                  </a:lnTo>
                  <a:lnTo>
                    <a:pt x="318069" y="763917"/>
                  </a:lnTo>
                  <a:lnTo>
                    <a:pt x="338608" y="722146"/>
                  </a:lnTo>
                  <a:lnTo>
                    <a:pt x="357473" y="682415"/>
                  </a:lnTo>
                  <a:lnTo>
                    <a:pt x="378557" y="643590"/>
                  </a:lnTo>
                  <a:lnTo>
                    <a:pt x="400628" y="608554"/>
                  </a:lnTo>
                  <a:lnTo>
                    <a:pt x="423137" y="574779"/>
                  </a:lnTo>
                  <a:lnTo>
                    <a:pt x="445841" y="538602"/>
                  </a:lnTo>
                  <a:lnTo>
                    <a:pt x="475405" y="487809"/>
                  </a:lnTo>
                  <a:lnTo>
                    <a:pt x="492179" y="458263"/>
                  </a:lnTo>
                  <a:lnTo>
                    <a:pt x="520977" y="411886"/>
                  </a:lnTo>
                  <a:lnTo>
                    <a:pt x="546476" y="374341"/>
                  </a:lnTo>
                  <a:lnTo>
                    <a:pt x="570508" y="340721"/>
                  </a:lnTo>
                  <a:lnTo>
                    <a:pt x="590503" y="308846"/>
                  </a:lnTo>
                  <a:lnTo>
                    <a:pt x="609126" y="277745"/>
                  </a:lnTo>
                  <a:lnTo>
                    <a:pt x="639761" y="231677"/>
                  </a:lnTo>
                  <a:lnTo>
                    <a:pt x="665489" y="187123"/>
                  </a:lnTo>
                  <a:lnTo>
                    <a:pt x="693009" y="146688"/>
                  </a:lnTo>
                  <a:lnTo>
                    <a:pt x="722841" y="113389"/>
                  </a:lnTo>
                  <a:lnTo>
                    <a:pt x="766000" y="58774"/>
                  </a:lnTo>
                  <a:lnTo>
                    <a:pt x="782375" y="42143"/>
                  </a:lnTo>
                  <a:lnTo>
                    <a:pt x="813014" y="19769"/>
                  </a:lnTo>
                  <a:lnTo>
                    <a:pt x="843682" y="5802"/>
                  </a:lnTo>
                  <a:lnTo>
                    <a:pt x="861941" y="1100"/>
                  </a:lnTo>
                  <a:lnTo>
                    <a:pt x="871159" y="0"/>
                  </a:lnTo>
                  <a:lnTo>
                    <a:pt x="882875" y="2897"/>
                  </a:lnTo>
                  <a:lnTo>
                    <a:pt x="889556" y="5448"/>
                  </a:lnTo>
                  <a:lnTo>
                    <a:pt x="903752" y="15055"/>
                  </a:lnTo>
                  <a:lnTo>
                    <a:pt x="939663" y="44231"/>
                  </a:lnTo>
                  <a:lnTo>
                    <a:pt x="946464" y="48244"/>
                  </a:lnTo>
                  <a:lnTo>
                    <a:pt x="950998" y="53460"/>
                  </a:lnTo>
                  <a:lnTo>
                    <a:pt x="954021" y="59476"/>
                  </a:lnTo>
                  <a:lnTo>
                    <a:pt x="956036" y="66027"/>
                  </a:lnTo>
                  <a:lnTo>
                    <a:pt x="965049" y="80080"/>
                  </a:lnTo>
                  <a:lnTo>
                    <a:pt x="976251" y="96062"/>
                  </a:lnTo>
                  <a:lnTo>
                    <a:pt x="990967" y="125210"/>
                  </a:lnTo>
                  <a:lnTo>
                    <a:pt x="1009580" y="151767"/>
                  </a:lnTo>
                  <a:lnTo>
                    <a:pt x="1031277" y="194231"/>
                  </a:lnTo>
                  <a:lnTo>
                    <a:pt x="1045056" y="220456"/>
                  </a:lnTo>
                  <a:lnTo>
                    <a:pt x="1059646" y="257511"/>
                  </a:lnTo>
                  <a:lnTo>
                    <a:pt x="1071211" y="292607"/>
                  </a:lnTo>
                  <a:lnTo>
                    <a:pt x="1081854" y="325138"/>
                  </a:lnTo>
                  <a:lnTo>
                    <a:pt x="1095051" y="356530"/>
                  </a:lnTo>
                  <a:lnTo>
                    <a:pt x="1116364" y="418076"/>
                  </a:lnTo>
                  <a:lnTo>
                    <a:pt x="1129439" y="448635"/>
                  </a:lnTo>
                  <a:lnTo>
                    <a:pt x="1136481" y="470246"/>
                  </a:lnTo>
                  <a:lnTo>
                    <a:pt x="1143716" y="496084"/>
                  </a:lnTo>
                  <a:lnTo>
                    <a:pt x="1151080" y="524739"/>
                  </a:lnTo>
                  <a:lnTo>
                    <a:pt x="1166035" y="570125"/>
                  </a:lnTo>
                  <a:lnTo>
                    <a:pt x="1181148" y="607230"/>
                  </a:lnTo>
                  <a:lnTo>
                    <a:pt x="1203937" y="657949"/>
                  </a:lnTo>
                  <a:lnTo>
                    <a:pt x="1219160" y="694099"/>
                  </a:lnTo>
                  <a:lnTo>
                    <a:pt x="1231006" y="731333"/>
                  </a:lnTo>
                  <a:lnTo>
                    <a:pt x="1241774" y="767778"/>
                  </a:lnTo>
                  <a:lnTo>
                    <a:pt x="1255027" y="800909"/>
                  </a:lnTo>
                  <a:lnTo>
                    <a:pt x="1269383" y="832567"/>
                  </a:lnTo>
                  <a:lnTo>
                    <a:pt x="1286771" y="868650"/>
                  </a:lnTo>
                  <a:lnTo>
                    <a:pt x="1311432" y="918554"/>
                  </a:lnTo>
                  <a:lnTo>
                    <a:pt x="1332552" y="964441"/>
                  </a:lnTo>
                  <a:lnTo>
                    <a:pt x="1350406" y="1003461"/>
                  </a:lnTo>
                  <a:lnTo>
                    <a:pt x="1390321" y="1077904"/>
                  </a:lnTo>
                  <a:lnTo>
                    <a:pt x="1419443" y="1117166"/>
                  </a:lnTo>
                  <a:lnTo>
                    <a:pt x="1434320" y="1144576"/>
                  </a:lnTo>
                  <a:lnTo>
                    <a:pt x="1447706" y="1172421"/>
                  </a:lnTo>
                  <a:lnTo>
                    <a:pt x="1474122" y="1209518"/>
                  </a:lnTo>
                  <a:lnTo>
                    <a:pt x="1492392" y="1244639"/>
                  </a:lnTo>
                  <a:lnTo>
                    <a:pt x="1520677" y="1290640"/>
                  </a:lnTo>
                  <a:lnTo>
                    <a:pt x="1539770" y="1324979"/>
                  </a:lnTo>
                  <a:lnTo>
                    <a:pt x="1557599" y="1364648"/>
                  </a:lnTo>
                  <a:lnTo>
                    <a:pt x="1590882" y="1422272"/>
                  </a:lnTo>
                  <a:lnTo>
                    <a:pt x="1596029" y="1435119"/>
                  </a:lnTo>
                  <a:lnTo>
                    <a:pt x="1598927" y="1449491"/>
                  </a:lnTo>
                  <a:lnTo>
                    <a:pt x="1600075" y="1461418"/>
                  </a:lnTo>
                  <a:lnTo>
                    <a:pt x="1594057" y="1468008"/>
                  </a:lnTo>
                  <a:lnTo>
                    <a:pt x="1591007" y="1469868"/>
                  </a:lnTo>
                  <a:lnTo>
                    <a:pt x="1580646" y="1473757"/>
                  </a:lnTo>
                  <a:lnTo>
                    <a:pt x="1573277" y="1479167"/>
                  </a:lnTo>
                  <a:lnTo>
                    <a:pt x="1568263" y="1481118"/>
                  </a:lnTo>
                  <a:lnTo>
                    <a:pt x="1549072" y="1483863"/>
                  </a:lnTo>
                  <a:lnTo>
                    <a:pt x="1504761" y="1484918"/>
                  </a:lnTo>
                  <a:lnTo>
                    <a:pt x="1369639" y="1485016"/>
                  </a:lnTo>
                  <a:lnTo>
                    <a:pt x="1322439" y="1481631"/>
                  </a:lnTo>
                  <a:lnTo>
                    <a:pt x="1284951" y="1477163"/>
                  </a:lnTo>
                  <a:lnTo>
                    <a:pt x="1242890" y="1475178"/>
                  </a:lnTo>
                  <a:lnTo>
                    <a:pt x="1195409" y="1470909"/>
                  </a:lnTo>
                  <a:lnTo>
                    <a:pt x="1149753" y="1466048"/>
                  </a:lnTo>
                  <a:lnTo>
                    <a:pt x="1101360" y="1462041"/>
                  </a:lnTo>
                  <a:lnTo>
                    <a:pt x="1056682" y="1454646"/>
                  </a:lnTo>
                  <a:lnTo>
                    <a:pt x="1006809" y="1451503"/>
                  </a:lnTo>
                  <a:lnTo>
                    <a:pt x="968413" y="1450959"/>
                  </a:lnTo>
                  <a:lnTo>
                    <a:pt x="915995" y="1450775"/>
                  </a:lnTo>
                  <a:lnTo>
                    <a:pt x="867682" y="1442883"/>
                  </a:lnTo>
                  <a:lnTo>
                    <a:pt x="817688" y="1440361"/>
                  </a:lnTo>
                  <a:lnTo>
                    <a:pt x="201485" y="1439299"/>
                  </a:lnTo>
                  <a:lnTo>
                    <a:pt x="164873" y="1435913"/>
                  </a:lnTo>
                  <a:lnTo>
                    <a:pt x="122474" y="1430253"/>
                  </a:lnTo>
                  <a:lnTo>
                    <a:pt x="80278" y="1428576"/>
                  </a:lnTo>
                  <a:lnTo>
                    <a:pt x="34159" y="1428009"/>
                  </a:lnTo>
                  <a:lnTo>
                    <a:pt x="30375" y="1429233"/>
                  </a:lnTo>
                  <a:lnTo>
                    <a:pt x="27852" y="1431318"/>
                  </a:lnTo>
                  <a:lnTo>
                    <a:pt x="26170" y="1433978"/>
                  </a:lnTo>
                  <a:lnTo>
                    <a:pt x="26319" y="1437022"/>
                  </a:lnTo>
                  <a:lnTo>
                    <a:pt x="27688" y="1440321"/>
                  </a:lnTo>
                  <a:lnTo>
                    <a:pt x="34237" y="1450729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"/>
            <p:cNvSpPr/>
            <p:nvPr/>
          </p:nvSpPr>
          <p:spPr>
            <a:xfrm>
              <a:off x="1794510" y="4846323"/>
              <a:ext cx="235078" cy="308607"/>
            </a:xfrm>
            <a:custGeom>
              <a:avLst/>
              <a:gdLst/>
              <a:ahLst/>
              <a:cxnLst/>
              <a:rect l="0" t="0" r="0" b="0"/>
              <a:pathLst>
                <a:path w="235078" h="308607">
                  <a:moveTo>
                    <a:pt x="0" y="11427"/>
                  </a:moveTo>
                  <a:lnTo>
                    <a:pt x="0" y="5359"/>
                  </a:lnTo>
                  <a:lnTo>
                    <a:pt x="1270" y="3571"/>
                  </a:lnTo>
                  <a:lnTo>
                    <a:pt x="3386" y="2379"/>
                  </a:lnTo>
                  <a:lnTo>
                    <a:pt x="6067" y="1585"/>
                  </a:lnTo>
                  <a:lnTo>
                    <a:pt x="10395" y="1056"/>
                  </a:lnTo>
                  <a:lnTo>
                    <a:pt x="15820" y="703"/>
                  </a:lnTo>
                  <a:lnTo>
                    <a:pt x="27351" y="310"/>
                  </a:lnTo>
                  <a:lnTo>
                    <a:pt x="45101" y="59"/>
                  </a:lnTo>
                  <a:lnTo>
                    <a:pt x="82195" y="0"/>
                  </a:lnTo>
                  <a:lnTo>
                    <a:pt x="87816" y="1269"/>
                  </a:lnTo>
                  <a:lnTo>
                    <a:pt x="94104" y="3385"/>
                  </a:lnTo>
                  <a:lnTo>
                    <a:pt x="100836" y="6066"/>
                  </a:lnTo>
                  <a:lnTo>
                    <a:pt x="118476" y="12430"/>
                  </a:lnTo>
                  <a:lnTo>
                    <a:pt x="128514" y="15906"/>
                  </a:lnTo>
                  <a:lnTo>
                    <a:pt x="137746" y="20763"/>
                  </a:lnTo>
                  <a:lnTo>
                    <a:pt x="146440" y="26541"/>
                  </a:lnTo>
                  <a:lnTo>
                    <a:pt x="154777" y="32933"/>
                  </a:lnTo>
                  <a:lnTo>
                    <a:pt x="161604" y="38464"/>
                  </a:lnTo>
                  <a:lnTo>
                    <a:pt x="167426" y="43421"/>
                  </a:lnTo>
                  <a:lnTo>
                    <a:pt x="172577" y="47996"/>
                  </a:lnTo>
                  <a:lnTo>
                    <a:pt x="178551" y="52316"/>
                  </a:lnTo>
                  <a:lnTo>
                    <a:pt x="185074" y="56466"/>
                  </a:lnTo>
                  <a:lnTo>
                    <a:pt x="191963" y="60503"/>
                  </a:lnTo>
                  <a:lnTo>
                    <a:pt x="197825" y="65734"/>
                  </a:lnTo>
                  <a:lnTo>
                    <a:pt x="203003" y="71762"/>
                  </a:lnTo>
                  <a:lnTo>
                    <a:pt x="207725" y="78320"/>
                  </a:lnTo>
                  <a:lnTo>
                    <a:pt x="210873" y="85232"/>
                  </a:lnTo>
                  <a:lnTo>
                    <a:pt x="212972" y="92380"/>
                  </a:lnTo>
                  <a:lnTo>
                    <a:pt x="214371" y="99685"/>
                  </a:lnTo>
                  <a:lnTo>
                    <a:pt x="216574" y="108366"/>
                  </a:lnTo>
                  <a:lnTo>
                    <a:pt x="219313" y="117963"/>
                  </a:lnTo>
                  <a:lnTo>
                    <a:pt x="222408" y="128171"/>
                  </a:lnTo>
                  <a:lnTo>
                    <a:pt x="224472" y="137516"/>
                  </a:lnTo>
                  <a:lnTo>
                    <a:pt x="225848" y="146286"/>
                  </a:lnTo>
                  <a:lnTo>
                    <a:pt x="226765" y="154673"/>
                  </a:lnTo>
                  <a:lnTo>
                    <a:pt x="227377" y="162804"/>
                  </a:lnTo>
                  <a:lnTo>
                    <a:pt x="227784" y="170765"/>
                  </a:lnTo>
                  <a:lnTo>
                    <a:pt x="228056" y="178612"/>
                  </a:lnTo>
                  <a:lnTo>
                    <a:pt x="229507" y="186383"/>
                  </a:lnTo>
                  <a:lnTo>
                    <a:pt x="231745" y="194104"/>
                  </a:lnTo>
                  <a:lnTo>
                    <a:pt x="234506" y="201792"/>
                  </a:lnTo>
                  <a:lnTo>
                    <a:pt x="235077" y="209457"/>
                  </a:lnTo>
                  <a:lnTo>
                    <a:pt x="234188" y="217107"/>
                  </a:lnTo>
                  <a:lnTo>
                    <a:pt x="232325" y="224746"/>
                  </a:lnTo>
                  <a:lnTo>
                    <a:pt x="231083" y="232380"/>
                  </a:lnTo>
                  <a:lnTo>
                    <a:pt x="230255" y="240009"/>
                  </a:lnTo>
                  <a:lnTo>
                    <a:pt x="229704" y="247635"/>
                  </a:lnTo>
                  <a:lnTo>
                    <a:pt x="229336" y="255259"/>
                  </a:lnTo>
                  <a:lnTo>
                    <a:pt x="228927" y="270503"/>
                  </a:lnTo>
                  <a:lnTo>
                    <a:pt x="227548" y="278124"/>
                  </a:lnTo>
                  <a:lnTo>
                    <a:pt x="225358" y="285745"/>
                  </a:lnTo>
                  <a:lnTo>
                    <a:pt x="217170" y="308606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"/>
            <p:cNvSpPr/>
            <p:nvPr/>
          </p:nvSpPr>
          <p:spPr>
            <a:xfrm>
              <a:off x="1760220" y="4331970"/>
              <a:ext cx="457201" cy="205127"/>
            </a:xfrm>
            <a:custGeom>
              <a:avLst/>
              <a:gdLst/>
              <a:ahLst/>
              <a:cxnLst/>
              <a:rect l="0" t="0" r="0" b="0"/>
              <a:pathLst>
                <a:path w="457201" h="205127">
                  <a:moveTo>
                    <a:pt x="0" y="0"/>
                  </a:moveTo>
                  <a:lnTo>
                    <a:pt x="6067" y="6067"/>
                  </a:lnTo>
                  <a:lnTo>
                    <a:pt x="10395" y="7855"/>
                  </a:lnTo>
                  <a:lnTo>
                    <a:pt x="21976" y="9840"/>
                  </a:lnTo>
                  <a:lnTo>
                    <a:pt x="27351" y="11640"/>
                  </a:lnTo>
                  <a:lnTo>
                    <a:pt x="36709" y="17026"/>
                  </a:lnTo>
                  <a:lnTo>
                    <a:pt x="45101" y="20267"/>
                  </a:lnTo>
                  <a:lnTo>
                    <a:pt x="54335" y="21707"/>
                  </a:lnTo>
                  <a:lnTo>
                    <a:pt x="66905" y="22347"/>
                  </a:lnTo>
                  <a:lnTo>
                    <a:pt x="75083" y="23788"/>
                  </a:lnTo>
                  <a:lnTo>
                    <a:pt x="84346" y="26019"/>
                  </a:lnTo>
                  <a:lnTo>
                    <a:pt x="106067" y="31884"/>
                  </a:lnTo>
                  <a:lnTo>
                    <a:pt x="200453" y="55782"/>
                  </a:lnTo>
                  <a:lnTo>
                    <a:pt x="219995" y="62588"/>
                  </a:lnTo>
                  <a:lnTo>
                    <a:pt x="235563" y="69665"/>
                  </a:lnTo>
                  <a:lnTo>
                    <a:pt x="259635" y="83032"/>
                  </a:lnTo>
                  <a:lnTo>
                    <a:pt x="278800" y="93206"/>
                  </a:lnTo>
                  <a:lnTo>
                    <a:pt x="288736" y="97697"/>
                  </a:lnTo>
                  <a:lnTo>
                    <a:pt x="299171" y="101962"/>
                  </a:lnTo>
                  <a:lnTo>
                    <a:pt x="309937" y="106074"/>
                  </a:lnTo>
                  <a:lnTo>
                    <a:pt x="318385" y="111356"/>
                  </a:lnTo>
                  <a:lnTo>
                    <a:pt x="325286" y="117417"/>
                  </a:lnTo>
                  <a:lnTo>
                    <a:pt x="331157" y="123998"/>
                  </a:lnTo>
                  <a:lnTo>
                    <a:pt x="337611" y="129655"/>
                  </a:lnTo>
                  <a:lnTo>
                    <a:pt x="344454" y="134696"/>
                  </a:lnTo>
                  <a:lnTo>
                    <a:pt x="351556" y="139328"/>
                  </a:lnTo>
                  <a:lnTo>
                    <a:pt x="357561" y="143685"/>
                  </a:lnTo>
                  <a:lnTo>
                    <a:pt x="362833" y="147860"/>
                  </a:lnTo>
                  <a:lnTo>
                    <a:pt x="367619" y="151913"/>
                  </a:lnTo>
                  <a:lnTo>
                    <a:pt x="374619" y="158425"/>
                  </a:lnTo>
                  <a:lnTo>
                    <a:pt x="392557" y="175821"/>
                  </a:lnTo>
                  <a:lnTo>
                    <a:pt x="400135" y="181983"/>
                  </a:lnTo>
                  <a:lnTo>
                    <a:pt x="406456" y="186092"/>
                  </a:lnTo>
                  <a:lnTo>
                    <a:pt x="441629" y="203669"/>
                  </a:lnTo>
                  <a:lnTo>
                    <a:pt x="447316" y="204820"/>
                  </a:lnTo>
                  <a:lnTo>
                    <a:pt x="450611" y="205126"/>
                  </a:lnTo>
                  <a:lnTo>
                    <a:pt x="452807" y="204060"/>
                  </a:lnTo>
                  <a:lnTo>
                    <a:pt x="454271" y="202080"/>
                  </a:lnTo>
                  <a:lnTo>
                    <a:pt x="457200" y="194309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"/>
            <p:cNvSpPr/>
            <p:nvPr/>
          </p:nvSpPr>
          <p:spPr>
            <a:xfrm>
              <a:off x="2183130" y="4023359"/>
              <a:ext cx="479527" cy="157882"/>
            </a:xfrm>
            <a:custGeom>
              <a:avLst/>
              <a:gdLst/>
              <a:ahLst/>
              <a:cxnLst/>
              <a:rect l="0" t="0" r="0" b="0"/>
              <a:pathLst>
                <a:path w="479527" h="157882">
                  <a:moveTo>
                    <a:pt x="0" y="68580"/>
                  </a:moveTo>
                  <a:lnTo>
                    <a:pt x="0" y="80716"/>
                  </a:lnTo>
                  <a:lnTo>
                    <a:pt x="1270" y="84291"/>
                  </a:lnTo>
                  <a:lnTo>
                    <a:pt x="3386" y="86674"/>
                  </a:lnTo>
                  <a:lnTo>
                    <a:pt x="6067" y="88263"/>
                  </a:lnTo>
                  <a:lnTo>
                    <a:pt x="10395" y="93132"/>
                  </a:lnTo>
                  <a:lnTo>
                    <a:pt x="15820" y="100188"/>
                  </a:lnTo>
                  <a:lnTo>
                    <a:pt x="21976" y="108702"/>
                  </a:lnTo>
                  <a:lnTo>
                    <a:pt x="27351" y="115648"/>
                  </a:lnTo>
                  <a:lnTo>
                    <a:pt x="32204" y="121549"/>
                  </a:lnTo>
                  <a:lnTo>
                    <a:pt x="36709" y="126753"/>
                  </a:lnTo>
                  <a:lnTo>
                    <a:pt x="40982" y="130222"/>
                  </a:lnTo>
                  <a:lnTo>
                    <a:pt x="49118" y="134077"/>
                  </a:lnTo>
                  <a:lnTo>
                    <a:pt x="56875" y="136375"/>
                  </a:lnTo>
                  <a:lnTo>
                    <a:pt x="79041" y="142315"/>
                  </a:lnTo>
                  <a:lnTo>
                    <a:pt x="88254" y="145677"/>
                  </a:lnTo>
                  <a:lnTo>
                    <a:pt x="95666" y="149188"/>
                  </a:lnTo>
                  <a:lnTo>
                    <a:pt x="101877" y="152799"/>
                  </a:lnTo>
                  <a:lnTo>
                    <a:pt x="112368" y="155206"/>
                  </a:lnTo>
                  <a:lnTo>
                    <a:pt x="125712" y="156811"/>
                  </a:lnTo>
                  <a:lnTo>
                    <a:pt x="140958" y="157881"/>
                  </a:lnTo>
                  <a:lnTo>
                    <a:pt x="153662" y="157324"/>
                  </a:lnTo>
                  <a:lnTo>
                    <a:pt x="164671" y="155683"/>
                  </a:lnTo>
                  <a:lnTo>
                    <a:pt x="174551" y="153319"/>
                  </a:lnTo>
                  <a:lnTo>
                    <a:pt x="183677" y="151743"/>
                  </a:lnTo>
                  <a:lnTo>
                    <a:pt x="192301" y="150692"/>
                  </a:lnTo>
                  <a:lnTo>
                    <a:pt x="200591" y="149992"/>
                  </a:lnTo>
                  <a:lnTo>
                    <a:pt x="209927" y="148254"/>
                  </a:lnTo>
                  <a:lnTo>
                    <a:pt x="219961" y="145826"/>
                  </a:lnTo>
                  <a:lnTo>
                    <a:pt x="230461" y="142938"/>
                  </a:lnTo>
                  <a:lnTo>
                    <a:pt x="240000" y="139742"/>
                  </a:lnTo>
                  <a:lnTo>
                    <a:pt x="248900" y="136341"/>
                  </a:lnTo>
                  <a:lnTo>
                    <a:pt x="257373" y="132804"/>
                  </a:lnTo>
                  <a:lnTo>
                    <a:pt x="265562" y="129176"/>
                  </a:lnTo>
                  <a:lnTo>
                    <a:pt x="281434" y="121759"/>
                  </a:lnTo>
                  <a:lnTo>
                    <a:pt x="293033" y="115463"/>
                  </a:lnTo>
                  <a:lnTo>
                    <a:pt x="322853" y="98307"/>
                  </a:lnTo>
                  <a:lnTo>
                    <a:pt x="337155" y="90938"/>
                  </a:lnTo>
                  <a:lnTo>
                    <a:pt x="350500" y="84756"/>
                  </a:lnTo>
                  <a:lnTo>
                    <a:pt x="363207" y="79364"/>
                  </a:lnTo>
                  <a:lnTo>
                    <a:pt x="384098" y="69986"/>
                  </a:lnTo>
                  <a:lnTo>
                    <a:pt x="393225" y="65708"/>
                  </a:lnTo>
                  <a:lnTo>
                    <a:pt x="400580" y="61585"/>
                  </a:lnTo>
                  <a:lnTo>
                    <a:pt x="406753" y="57567"/>
                  </a:lnTo>
                  <a:lnTo>
                    <a:pt x="412139" y="53618"/>
                  </a:lnTo>
                  <a:lnTo>
                    <a:pt x="418269" y="49716"/>
                  </a:lnTo>
                  <a:lnTo>
                    <a:pt x="424896" y="45844"/>
                  </a:lnTo>
                  <a:lnTo>
                    <a:pt x="431854" y="41993"/>
                  </a:lnTo>
                  <a:lnTo>
                    <a:pt x="437762" y="38155"/>
                  </a:lnTo>
                  <a:lnTo>
                    <a:pt x="442972" y="34327"/>
                  </a:lnTo>
                  <a:lnTo>
                    <a:pt x="447714" y="30505"/>
                  </a:lnTo>
                  <a:lnTo>
                    <a:pt x="452146" y="26687"/>
                  </a:lnTo>
                  <a:lnTo>
                    <a:pt x="456370" y="22871"/>
                  </a:lnTo>
                  <a:lnTo>
                    <a:pt x="466208" y="13690"/>
                  </a:lnTo>
                  <a:lnTo>
                    <a:pt x="479526" y="530"/>
                  </a:lnTo>
                  <a:lnTo>
                    <a:pt x="468630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4"/>
            <p:cNvSpPr/>
            <p:nvPr/>
          </p:nvSpPr>
          <p:spPr>
            <a:xfrm>
              <a:off x="2171700" y="4080509"/>
              <a:ext cx="680808" cy="239879"/>
            </a:xfrm>
            <a:custGeom>
              <a:avLst/>
              <a:gdLst/>
              <a:ahLst/>
              <a:cxnLst/>
              <a:rect l="0" t="0" r="0" b="0"/>
              <a:pathLst>
                <a:path w="680808" h="239879">
                  <a:moveTo>
                    <a:pt x="0" y="148591"/>
                  </a:moveTo>
                  <a:lnTo>
                    <a:pt x="0" y="160726"/>
                  </a:lnTo>
                  <a:lnTo>
                    <a:pt x="1270" y="165571"/>
                  </a:lnTo>
                  <a:lnTo>
                    <a:pt x="3386" y="170071"/>
                  </a:lnTo>
                  <a:lnTo>
                    <a:pt x="6067" y="174341"/>
                  </a:lnTo>
                  <a:lnTo>
                    <a:pt x="9125" y="178457"/>
                  </a:lnTo>
                  <a:lnTo>
                    <a:pt x="12433" y="182472"/>
                  </a:lnTo>
                  <a:lnTo>
                    <a:pt x="15909" y="186418"/>
                  </a:lnTo>
                  <a:lnTo>
                    <a:pt x="23157" y="194189"/>
                  </a:lnTo>
                  <a:lnTo>
                    <a:pt x="26868" y="198040"/>
                  </a:lnTo>
                  <a:lnTo>
                    <a:pt x="31882" y="200607"/>
                  </a:lnTo>
                  <a:lnTo>
                    <a:pt x="71524" y="211132"/>
                  </a:lnTo>
                  <a:lnTo>
                    <a:pt x="89361" y="214486"/>
                  </a:lnTo>
                  <a:lnTo>
                    <a:pt x="107026" y="217248"/>
                  </a:lnTo>
                  <a:lnTo>
                    <a:pt x="127577" y="222708"/>
                  </a:lnTo>
                  <a:lnTo>
                    <a:pt x="146024" y="225982"/>
                  </a:lnTo>
                  <a:lnTo>
                    <a:pt x="163959" y="228707"/>
                  </a:lnTo>
                  <a:lnTo>
                    <a:pt x="184631" y="234151"/>
                  </a:lnTo>
                  <a:lnTo>
                    <a:pt x="201827" y="236111"/>
                  </a:lnTo>
                  <a:lnTo>
                    <a:pt x="223451" y="237417"/>
                  </a:lnTo>
                  <a:lnTo>
                    <a:pt x="285494" y="239256"/>
                  </a:lnTo>
                  <a:lnTo>
                    <a:pt x="358795" y="239878"/>
                  </a:lnTo>
                  <a:lnTo>
                    <a:pt x="380166" y="238659"/>
                  </a:lnTo>
                  <a:lnTo>
                    <a:pt x="402034" y="236576"/>
                  </a:lnTo>
                  <a:lnTo>
                    <a:pt x="424233" y="233917"/>
                  </a:lnTo>
                  <a:lnTo>
                    <a:pt x="441572" y="230875"/>
                  </a:lnTo>
                  <a:lnTo>
                    <a:pt x="455671" y="227577"/>
                  </a:lnTo>
                  <a:lnTo>
                    <a:pt x="479380" y="220526"/>
                  </a:lnTo>
                  <a:lnTo>
                    <a:pt x="502618" y="213158"/>
                  </a:lnTo>
                  <a:lnTo>
                    <a:pt x="512878" y="209415"/>
                  </a:lnTo>
                  <a:lnTo>
                    <a:pt x="522259" y="205651"/>
                  </a:lnTo>
                  <a:lnTo>
                    <a:pt x="531052" y="201871"/>
                  </a:lnTo>
                  <a:lnTo>
                    <a:pt x="554370" y="190897"/>
                  </a:lnTo>
                  <a:lnTo>
                    <a:pt x="567700" y="184415"/>
                  </a:lnTo>
                  <a:lnTo>
                    <a:pt x="580396" y="176284"/>
                  </a:lnTo>
                  <a:lnTo>
                    <a:pt x="592671" y="167053"/>
                  </a:lnTo>
                  <a:lnTo>
                    <a:pt x="604664" y="157088"/>
                  </a:lnTo>
                  <a:lnTo>
                    <a:pt x="615199" y="147906"/>
                  </a:lnTo>
                  <a:lnTo>
                    <a:pt x="624763" y="139244"/>
                  </a:lnTo>
                  <a:lnTo>
                    <a:pt x="646971" y="118304"/>
                  </a:lnTo>
                  <a:lnTo>
                    <a:pt x="665853" y="99851"/>
                  </a:lnTo>
                  <a:lnTo>
                    <a:pt x="668692" y="94507"/>
                  </a:lnTo>
                  <a:lnTo>
                    <a:pt x="670585" y="88405"/>
                  </a:lnTo>
                  <a:lnTo>
                    <a:pt x="671846" y="81797"/>
                  </a:lnTo>
                  <a:lnTo>
                    <a:pt x="672687" y="76121"/>
                  </a:lnTo>
                  <a:lnTo>
                    <a:pt x="673248" y="71068"/>
                  </a:lnTo>
                  <a:lnTo>
                    <a:pt x="673622" y="66428"/>
                  </a:lnTo>
                  <a:lnTo>
                    <a:pt x="675141" y="62066"/>
                  </a:lnTo>
                  <a:lnTo>
                    <a:pt x="677424" y="57888"/>
                  </a:lnTo>
                  <a:lnTo>
                    <a:pt x="680216" y="53832"/>
                  </a:lnTo>
                  <a:lnTo>
                    <a:pt x="680807" y="51128"/>
                  </a:lnTo>
                  <a:lnTo>
                    <a:pt x="679931" y="49325"/>
                  </a:lnTo>
                  <a:lnTo>
                    <a:pt x="678077" y="48124"/>
                  </a:lnTo>
                  <a:lnTo>
                    <a:pt x="676842" y="44783"/>
                  </a:lnTo>
                  <a:lnTo>
                    <a:pt x="676018" y="40015"/>
                  </a:lnTo>
                  <a:lnTo>
                    <a:pt x="674695" y="26249"/>
                  </a:lnTo>
                  <a:lnTo>
                    <a:pt x="671128" y="20980"/>
                  </a:lnTo>
                  <a:lnTo>
                    <a:pt x="662939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5"/>
            <p:cNvSpPr/>
            <p:nvPr/>
          </p:nvSpPr>
          <p:spPr>
            <a:xfrm>
              <a:off x="2663189" y="3977639"/>
              <a:ext cx="34292" cy="57151"/>
            </a:xfrm>
            <a:custGeom>
              <a:avLst/>
              <a:gdLst/>
              <a:ahLst/>
              <a:cxnLst/>
              <a:rect l="0" t="0" r="0" b="0"/>
              <a:pathLst>
                <a:path w="34292" h="57151">
                  <a:moveTo>
                    <a:pt x="0" y="57150"/>
                  </a:moveTo>
                  <a:lnTo>
                    <a:pt x="0" y="31400"/>
                  </a:lnTo>
                  <a:lnTo>
                    <a:pt x="2541" y="27284"/>
                  </a:lnTo>
                  <a:lnTo>
                    <a:pt x="6774" y="23269"/>
                  </a:lnTo>
                  <a:lnTo>
                    <a:pt x="12136" y="19323"/>
                  </a:lnTo>
                  <a:lnTo>
                    <a:pt x="15711" y="15422"/>
                  </a:lnTo>
                  <a:lnTo>
                    <a:pt x="18094" y="11552"/>
                  </a:lnTo>
                  <a:lnTo>
                    <a:pt x="19683" y="7701"/>
                  </a:lnTo>
                  <a:lnTo>
                    <a:pt x="22012" y="5134"/>
                  </a:lnTo>
                  <a:lnTo>
                    <a:pt x="24835" y="3423"/>
                  </a:lnTo>
                  <a:lnTo>
                    <a:pt x="34291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6"/>
            <p:cNvSpPr/>
            <p:nvPr/>
          </p:nvSpPr>
          <p:spPr>
            <a:xfrm>
              <a:off x="3554729" y="3693138"/>
              <a:ext cx="1313838" cy="1450363"/>
            </a:xfrm>
            <a:custGeom>
              <a:avLst/>
              <a:gdLst/>
              <a:ahLst/>
              <a:cxnLst/>
              <a:rect l="0" t="0" r="0" b="0"/>
              <a:pathLst>
                <a:path w="1313838" h="1450363">
                  <a:moveTo>
                    <a:pt x="11430" y="1393212"/>
                  </a:moveTo>
                  <a:lnTo>
                    <a:pt x="11430" y="1387144"/>
                  </a:lnTo>
                  <a:lnTo>
                    <a:pt x="12700" y="1385356"/>
                  </a:lnTo>
                  <a:lnTo>
                    <a:pt x="14817" y="1384164"/>
                  </a:lnTo>
                  <a:lnTo>
                    <a:pt x="17499" y="1383370"/>
                  </a:lnTo>
                  <a:lnTo>
                    <a:pt x="19286" y="1381571"/>
                  </a:lnTo>
                  <a:lnTo>
                    <a:pt x="20477" y="1379101"/>
                  </a:lnTo>
                  <a:lnTo>
                    <a:pt x="21272" y="1376184"/>
                  </a:lnTo>
                  <a:lnTo>
                    <a:pt x="23817" y="1353253"/>
                  </a:lnTo>
                  <a:lnTo>
                    <a:pt x="38728" y="1310699"/>
                  </a:lnTo>
                  <a:lnTo>
                    <a:pt x="85287" y="1177656"/>
                  </a:lnTo>
                  <a:lnTo>
                    <a:pt x="97498" y="1145368"/>
                  </a:lnTo>
                  <a:lnTo>
                    <a:pt x="108179" y="1118762"/>
                  </a:lnTo>
                  <a:lnTo>
                    <a:pt x="125550" y="1075654"/>
                  </a:lnTo>
                  <a:lnTo>
                    <a:pt x="137503" y="1039561"/>
                  </a:lnTo>
                  <a:lnTo>
                    <a:pt x="150437" y="1006587"/>
                  </a:lnTo>
                  <a:lnTo>
                    <a:pt x="163381" y="973728"/>
                  </a:lnTo>
                  <a:lnTo>
                    <a:pt x="179078" y="919529"/>
                  </a:lnTo>
                  <a:lnTo>
                    <a:pt x="192197" y="882119"/>
                  </a:lnTo>
                  <a:lnTo>
                    <a:pt x="206495" y="847713"/>
                  </a:lnTo>
                  <a:lnTo>
                    <a:pt x="221316" y="814217"/>
                  </a:lnTo>
                  <a:lnTo>
                    <a:pt x="236370" y="778164"/>
                  </a:lnTo>
                  <a:lnTo>
                    <a:pt x="277328" y="673624"/>
                  </a:lnTo>
                  <a:lnTo>
                    <a:pt x="291566" y="640437"/>
                  </a:lnTo>
                  <a:lnTo>
                    <a:pt x="304867" y="611962"/>
                  </a:lnTo>
                  <a:lnTo>
                    <a:pt x="347523" y="526703"/>
                  </a:lnTo>
                  <a:lnTo>
                    <a:pt x="364429" y="489513"/>
                  </a:lnTo>
                  <a:lnTo>
                    <a:pt x="384218" y="446738"/>
                  </a:lnTo>
                  <a:lnTo>
                    <a:pt x="414181" y="389627"/>
                  </a:lnTo>
                  <a:lnTo>
                    <a:pt x="432331" y="359665"/>
                  </a:lnTo>
                  <a:lnTo>
                    <a:pt x="452051" y="329530"/>
                  </a:lnTo>
                  <a:lnTo>
                    <a:pt x="493012" y="268954"/>
                  </a:lnTo>
                  <a:lnTo>
                    <a:pt x="532383" y="208165"/>
                  </a:lnTo>
                  <a:lnTo>
                    <a:pt x="564275" y="164214"/>
                  </a:lnTo>
                  <a:lnTo>
                    <a:pt x="621861" y="92819"/>
                  </a:lnTo>
                  <a:lnTo>
                    <a:pt x="654861" y="54704"/>
                  </a:lnTo>
                  <a:lnTo>
                    <a:pt x="690037" y="26925"/>
                  </a:lnTo>
                  <a:lnTo>
                    <a:pt x="720076" y="8228"/>
                  </a:lnTo>
                  <a:lnTo>
                    <a:pt x="744357" y="1559"/>
                  </a:lnTo>
                  <a:lnTo>
                    <a:pt x="755429" y="0"/>
                  </a:lnTo>
                  <a:lnTo>
                    <a:pt x="760160" y="853"/>
                  </a:lnTo>
                  <a:lnTo>
                    <a:pt x="776877" y="7963"/>
                  </a:lnTo>
                  <a:lnTo>
                    <a:pt x="780808" y="8702"/>
                  </a:lnTo>
                  <a:lnTo>
                    <a:pt x="788563" y="12910"/>
                  </a:lnTo>
                  <a:lnTo>
                    <a:pt x="792409" y="15811"/>
                  </a:lnTo>
                  <a:lnTo>
                    <a:pt x="800069" y="25807"/>
                  </a:lnTo>
                  <a:lnTo>
                    <a:pt x="822958" y="67700"/>
                  </a:lnTo>
                  <a:lnTo>
                    <a:pt x="844268" y="110020"/>
                  </a:lnTo>
                  <a:lnTo>
                    <a:pt x="877675" y="182850"/>
                  </a:lnTo>
                  <a:lnTo>
                    <a:pt x="895115" y="224083"/>
                  </a:lnTo>
                  <a:lnTo>
                    <a:pt x="909639" y="260188"/>
                  </a:lnTo>
                  <a:lnTo>
                    <a:pt x="928795" y="305869"/>
                  </a:lnTo>
                  <a:lnTo>
                    <a:pt x="946621" y="345645"/>
                  </a:lnTo>
                  <a:lnTo>
                    <a:pt x="954931" y="363364"/>
                  </a:lnTo>
                  <a:lnTo>
                    <a:pt x="966821" y="394226"/>
                  </a:lnTo>
                  <a:lnTo>
                    <a:pt x="1010083" y="514709"/>
                  </a:lnTo>
                  <a:lnTo>
                    <a:pt x="1021369" y="543383"/>
                  </a:lnTo>
                  <a:lnTo>
                    <a:pt x="1031433" y="567579"/>
                  </a:lnTo>
                  <a:lnTo>
                    <a:pt x="1041952" y="595140"/>
                  </a:lnTo>
                  <a:lnTo>
                    <a:pt x="1082824" y="707953"/>
                  </a:lnTo>
                  <a:lnTo>
                    <a:pt x="1091453" y="730633"/>
                  </a:lnTo>
                  <a:lnTo>
                    <a:pt x="1114587" y="786312"/>
                  </a:lnTo>
                  <a:lnTo>
                    <a:pt x="1139262" y="842808"/>
                  </a:lnTo>
                  <a:lnTo>
                    <a:pt x="1158696" y="884851"/>
                  </a:lnTo>
                  <a:lnTo>
                    <a:pt x="1172413" y="920470"/>
                  </a:lnTo>
                  <a:lnTo>
                    <a:pt x="1184013" y="953234"/>
                  </a:lnTo>
                  <a:lnTo>
                    <a:pt x="1197635" y="984729"/>
                  </a:lnTo>
                  <a:lnTo>
                    <a:pt x="1208769" y="1015661"/>
                  </a:lnTo>
                  <a:lnTo>
                    <a:pt x="1219221" y="1045071"/>
                  </a:lnTo>
                  <a:lnTo>
                    <a:pt x="1238116" y="1084319"/>
                  </a:lnTo>
                  <a:lnTo>
                    <a:pt x="1252322" y="1126287"/>
                  </a:lnTo>
                  <a:lnTo>
                    <a:pt x="1267114" y="1168496"/>
                  </a:lnTo>
                  <a:lnTo>
                    <a:pt x="1284522" y="1211211"/>
                  </a:lnTo>
                  <a:lnTo>
                    <a:pt x="1297539" y="1248833"/>
                  </a:lnTo>
                  <a:lnTo>
                    <a:pt x="1311346" y="1289893"/>
                  </a:lnTo>
                  <a:lnTo>
                    <a:pt x="1313837" y="1308597"/>
                  </a:lnTo>
                  <a:lnTo>
                    <a:pt x="1312771" y="1310132"/>
                  </a:lnTo>
                  <a:lnTo>
                    <a:pt x="1310791" y="1311155"/>
                  </a:lnTo>
                  <a:lnTo>
                    <a:pt x="1308201" y="1311837"/>
                  </a:lnTo>
                  <a:lnTo>
                    <a:pt x="1301936" y="1315982"/>
                  </a:lnTo>
                  <a:lnTo>
                    <a:pt x="1298487" y="1318865"/>
                  </a:lnTo>
                  <a:lnTo>
                    <a:pt x="1294919" y="1320787"/>
                  </a:lnTo>
                  <a:lnTo>
                    <a:pt x="1287566" y="1322923"/>
                  </a:lnTo>
                  <a:lnTo>
                    <a:pt x="1258834" y="1324481"/>
                  </a:lnTo>
                  <a:lnTo>
                    <a:pt x="1213664" y="1315565"/>
                  </a:lnTo>
                  <a:lnTo>
                    <a:pt x="1180757" y="1314252"/>
                  </a:lnTo>
                  <a:lnTo>
                    <a:pt x="1102631" y="1313668"/>
                  </a:lnTo>
                  <a:lnTo>
                    <a:pt x="1070368" y="1312243"/>
                  </a:lnTo>
                  <a:lnTo>
                    <a:pt x="1045048" y="1310022"/>
                  </a:lnTo>
                  <a:lnTo>
                    <a:pt x="1006756" y="1305439"/>
                  </a:lnTo>
                  <a:lnTo>
                    <a:pt x="977037" y="1303401"/>
                  </a:lnTo>
                  <a:lnTo>
                    <a:pt x="954516" y="1305882"/>
                  </a:lnTo>
                  <a:lnTo>
                    <a:pt x="934770" y="1309949"/>
                  </a:lnTo>
                  <a:lnTo>
                    <a:pt x="902233" y="1313507"/>
                  </a:lnTo>
                  <a:lnTo>
                    <a:pt x="868462" y="1320771"/>
                  </a:lnTo>
                  <a:lnTo>
                    <a:pt x="834325" y="1324758"/>
                  </a:lnTo>
                  <a:lnTo>
                    <a:pt x="800081" y="1332148"/>
                  </a:lnTo>
                  <a:lnTo>
                    <a:pt x="765805" y="1336172"/>
                  </a:lnTo>
                  <a:lnTo>
                    <a:pt x="727709" y="1344843"/>
                  </a:lnTo>
                  <a:lnTo>
                    <a:pt x="690456" y="1351818"/>
                  </a:lnTo>
                  <a:lnTo>
                    <a:pt x="658660" y="1359151"/>
                  </a:lnTo>
                  <a:lnTo>
                    <a:pt x="626748" y="1366643"/>
                  </a:lnTo>
                  <a:lnTo>
                    <a:pt x="514351" y="1385605"/>
                  </a:lnTo>
                  <a:lnTo>
                    <a:pt x="478791" y="1389831"/>
                  </a:lnTo>
                  <a:lnTo>
                    <a:pt x="450286" y="1392979"/>
                  </a:lnTo>
                  <a:lnTo>
                    <a:pt x="424918" y="1398612"/>
                  </a:lnTo>
                  <a:lnTo>
                    <a:pt x="390782" y="1401961"/>
                  </a:lnTo>
                  <a:lnTo>
                    <a:pt x="371012" y="1402855"/>
                  </a:lnTo>
                  <a:lnTo>
                    <a:pt x="315178" y="1403847"/>
                  </a:lnTo>
                  <a:lnTo>
                    <a:pt x="282509" y="1404112"/>
                  </a:lnTo>
                  <a:lnTo>
                    <a:pt x="258190" y="1405558"/>
                  </a:lnTo>
                  <a:lnTo>
                    <a:pt x="224394" y="1410552"/>
                  </a:lnTo>
                  <a:lnTo>
                    <a:pt x="191089" y="1414436"/>
                  </a:lnTo>
                  <a:lnTo>
                    <a:pt x="155809" y="1415748"/>
                  </a:lnTo>
                  <a:lnTo>
                    <a:pt x="125753" y="1417246"/>
                  </a:lnTo>
                  <a:lnTo>
                    <a:pt x="88811" y="1425099"/>
                  </a:lnTo>
                  <a:lnTo>
                    <a:pt x="50925" y="1428455"/>
                  </a:lnTo>
                  <a:lnTo>
                    <a:pt x="24389" y="1437844"/>
                  </a:lnTo>
                  <a:lnTo>
                    <a:pt x="7320" y="1438788"/>
                  </a:lnTo>
                  <a:lnTo>
                    <a:pt x="4880" y="1440106"/>
                  </a:lnTo>
                  <a:lnTo>
                    <a:pt x="3254" y="1442255"/>
                  </a:lnTo>
                  <a:lnTo>
                    <a:pt x="0" y="1450362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"/>
            <p:cNvSpPr/>
            <p:nvPr/>
          </p:nvSpPr>
          <p:spPr>
            <a:xfrm>
              <a:off x="3634740" y="4652009"/>
              <a:ext cx="306780" cy="444084"/>
            </a:xfrm>
            <a:custGeom>
              <a:avLst/>
              <a:gdLst/>
              <a:ahLst/>
              <a:cxnLst/>
              <a:rect l="0" t="0" r="0" b="0"/>
              <a:pathLst>
                <a:path w="306780" h="444084">
                  <a:moveTo>
                    <a:pt x="0" y="0"/>
                  </a:moveTo>
                  <a:lnTo>
                    <a:pt x="6068" y="6068"/>
                  </a:lnTo>
                  <a:lnTo>
                    <a:pt x="9125" y="7856"/>
                  </a:lnTo>
                  <a:lnTo>
                    <a:pt x="15909" y="9842"/>
                  </a:lnTo>
                  <a:lnTo>
                    <a:pt x="23157" y="10724"/>
                  </a:lnTo>
                  <a:lnTo>
                    <a:pt x="26868" y="10960"/>
                  </a:lnTo>
                  <a:lnTo>
                    <a:pt x="30612" y="12386"/>
                  </a:lnTo>
                  <a:lnTo>
                    <a:pt x="38158" y="17359"/>
                  </a:lnTo>
                  <a:lnTo>
                    <a:pt x="44488" y="20463"/>
                  </a:lnTo>
                  <a:lnTo>
                    <a:pt x="52519" y="23802"/>
                  </a:lnTo>
                  <a:lnTo>
                    <a:pt x="61683" y="27298"/>
                  </a:lnTo>
                  <a:lnTo>
                    <a:pt x="82024" y="34570"/>
                  </a:lnTo>
                  <a:lnTo>
                    <a:pt x="92783" y="38286"/>
                  </a:lnTo>
                  <a:lnTo>
                    <a:pt x="105035" y="42035"/>
                  </a:lnTo>
                  <a:lnTo>
                    <a:pt x="132195" y="49586"/>
                  </a:lnTo>
                  <a:lnTo>
                    <a:pt x="147820" y="55917"/>
                  </a:lnTo>
                  <a:lnTo>
                    <a:pt x="164587" y="63948"/>
                  </a:lnTo>
                  <a:lnTo>
                    <a:pt x="218918" y="92078"/>
                  </a:lnTo>
                  <a:lnTo>
                    <a:pt x="227226" y="98215"/>
                  </a:lnTo>
                  <a:lnTo>
                    <a:pt x="234034" y="104847"/>
                  </a:lnTo>
                  <a:lnTo>
                    <a:pt x="239842" y="111808"/>
                  </a:lnTo>
                  <a:lnTo>
                    <a:pt x="244985" y="118989"/>
                  </a:lnTo>
                  <a:lnTo>
                    <a:pt x="249683" y="126316"/>
                  </a:lnTo>
                  <a:lnTo>
                    <a:pt x="254085" y="133741"/>
                  </a:lnTo>
                  <a:lnTo>
                    <a:pt x="259560" y="143771"/>
                  </a:lnTo>
                  <a:lnTo>
                    <a:pt x="283211" y="189595"/>
                  </a:lnTo>
                  <a:lnTo>
                    <a:pt x="287867" y="198787"/>
                  </a:lnTo>
                  <a:lnTo>
                    <a:pt x="290971" y="207455"/>
                  </a:lnTo>
                  <a:lnTo>
                    <a:pt x="293040" y="215773"/>
                  </a:lnTo>
                  <a:lnTo>
                    <a:pt x="294420" y="223859"/>
                  </a:lnTo>
                  <a:lnTo>
                    <a:pt x="296610" y="233060"/>
                  </a:lnTo>
                  <a:lnTo>
                    <a:pt x="299340" y="243003"/>
                  </a:lnTo>
                  <a:lnTo>
                    <a:pt x="302430" y="253442"/>
                  </a:lnTo>
                  <a:lnTo>
                    <a:pt x="304490" y="262942"/>
                  </a:lnTo>
                  <a:lnTo>
                    <a:pt x="305863" y="271814"/>
                  </a:lnTo>
                  <a:lnTo>
                    <a:pt x="306779" y="280270"/>
                  </a:lnTo>
                  <a:lnTo>
                    <a:pt x="306119" y="290987"/>
                  </a:lnTo>
                  <a:lnTo>
                    <a:pt x="304409" y="303211"/>
                  </a:lnTo>
                  <a:lnTo>
                    <a:pt x="301999" y="316441"/>
                  </a:lnTo>
                  <a:lnTo>
                    <a:pt x="300393" y="329071"/>
                  </a:lnTo>
                  <a:lnTo>
                    <a:pt x="299322" y="341301"/>
                  </a:lnTo>
                  <a:lnTo>
                    <a:pt x="298607" y="353264"/>
                  </a:lnTo>
                  <a:lnTo>
                    <a:pt x="296862" y="362509"/>
                  </a:lnTo>
                  <a:lnTo>
                    <a:pt x="291535" y="376169"/>
                  </a:lnTo>
                  <a:lnTo>
                    <a:pt x="288337" y="385399"/>
                  </a:lnTo>
                  <a:lnTo>
                    <a:pt x="284934" y="396633"/>
                  </a:lnTo>
                  <a:lnTo>
                    <a:pt x="281396" y="409202"/>
                  </a:lnTo>
                  <a:lnTo>
                    <a:pt x="279037" y="418852"/>
                  </a:lnTo>
                  <a:lnTo>
                    <a:pt x="277465" y="426555"/>
                  </a:lnTo>
                  <a:lnTo>
                    <a:pt x="274596" y="444083"/>
                  </a:lnTo>
                  <a:lnTo>
                    <a:pt x="274319" y="434341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8"/>
            <p:cNvSpPr/>
            <p:nvPr/>
          </p:nvSpPr>
          <p:spPr>
            <a:xfrm>
              <a:off x="3600450" y="4286250"/>
              <a:ext cx="400051" cy="102870"/>
            </a:xfrm>
            <a:custGeom>
              <a:avLst/>
              <a:gdLst/>
              <a:ahLst/>
              <a:cxnLst/>
              <a:rect l="0" t="0" r="0" b="0"/>
              <a:pathLst>
                <a:path w="400051" h="102870">
                  <a:moveTo>
                    <a:pt x="0" y="0"/>
                  </a:moveTo>
                  <a:lnTo>
                    <a:pt x="76831" y="0"/>
                  </a:lnTo>
                  <a:lnTo>
                    <a:pt x="88050" y="1270"/>
                  </a:lnTo>
                  <a:lnTo>
                    <a:pt x="98070" y="3386"/>
                  </a:lnTo>
                  <a:lnTo>
                    <a:pt x="107290" y="6067"/>
                  </a:lnTo>
                  <a:lnTo>
                    <a:pt x="115977" y="7855"/>
                  </a:lnTo>
                  <a:lnTo>
                    <a:pt x="124307" y="9046"/>
                  </a:lnTo>
                  <a:lnTo>
                    <a:pt x="132401" y="9840"/>
                  </a:lnTo>
                  <a:lnTo>
                    <a:pt x="141608" y="11640"/>
                  </a:lnTo>
                  <a:lnTo>
                    <a:pt x="151555" y="14110"/>
                  </a:lnTo>
                  <a:lnTo>
                    <a:pt x="161997" y="17026"/>
                  </a:lnTo>
                  <a:lnTo>
                    <a:pt x="171498" y="18971"/>
                  </a:lnTo>
                  <a:lnTo>
                    <a:pt x="180371" y="20267"/>
                  </a:lnTo>
                  <a:lnTo>
                    <a:pt x="188828" y="21131"/>
                  </a:lnTo>
                  <a:lnTo>
                    <a:pt x="197005" y="22977"/>
                  </a:lnTo>
                  <a:lnTo>
                    <a:pt x="204997" y="25478"/>
                  </a:lnTo>
                  <a:lnTo>
                    <a:pt x="212864" y="28415"/>
                  </a:lnTo>
                  <a:lnTo>
                    <a:pt x="220649" y="31643"/>
                  </a:lnTo>
                  <a:lnTo>
                    <a:pt x="228379" y="35065"/>
                  </a:lnTo>
                  <a:lnTo>
                    <a:pt x="236073" y="38617"/>
                  </a:lnTo>
                  <a:lnTo>
                    <a:pt x="243742" y="40984"/>
                  </a:lnTo>
                  <a:lnTo>
                    <a:pt x="251394" y="42563"/>
                  </a:lnTo>
                  <a:lnTo>
                    <a:pt x="259036" y="43615"/>
                  </a:lnTo>
                  <a:lnTo>
                    <a:pt x="266671" y="45587"/>
                  </a:lnTo>
                  <a:lnTo>
                    <a:pt x="274300" y="48171"/>
                  </a:lnTo>
                  <a:lnTo>
                    <a:pt x="281927" y="51164"/>
                  </a:lnTo>
                  <a:lnTo>
                    <a:pt x="290821" y="55699"/>
                  </a:lnTo>
                  <a:lnTo>
                    <a:pt x="300561" y="61262"/>
                  </a:lnTo>
                  <a:lnTo>
                    <a:pt x="310863" y="67511"/>
                  </a:lnTo>
                  <a:lnTo>
                    <a:pt x="320272" y="72947"/>
                  </a:lnTo>
                  <a:lnTo>
                    <a:pt x="337499" y="82374"/>
                  </a:lnTo>
                  <a:lnTo>
                    <a:pt x="344380" y="86666"/>
                  </a:lnTo>
                  <a:lnTo>
                    <a:pt x="350236" y="90797"/>
                  </a:lnTo>
                  <a:lnTo>
                    <a:pt x="355410" y="94821"/>
                  </a:lnTo>
                  <a:lnTo>
                    <a:pt x="361400" y="97504"/>
                  </a:lnTo>
                  <a:lnTo>
                    <a:pt x="367933" y="99292"/>
                  </a:lnTo>
                  <a:lnTo>
                    <a:pt x="374829" y="100485"/>
                  </a:lnTo>
                  <a:lnTo>
                    <a:pt x="385877" y="101810"/>
                  </a:lnTo>
                  <a:lnTo>
                    <a:pt x="400050" y="102869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9"/>
            <p:cNvSpPr/>
            <p:nvPr/>
          </p:nvSpPr>
          <p:spPr>
            <a:xfrm>
              <a:off x="4034790" y="3874770"/>
              <a:ext cx="388620" cy="79858"/>
            </a:xfrm>
            <a:custGeom>
              <a:avLst/>
              <a:gdLst/>
              <a:ahLst/>
              <a:cxnLst/>
              <a:rect l="0" t="0" r="0" b="0"/>
              <a:pathLst>
                <a:path w="388620" h="79858">
                  <a:moveTo>
                    <a:pt x="0" y="57150"/>
                  </a:moveTo>
                  <a:lnTo>
                    <a:pt x="12135" y="57150"/>
                  </a:lnTo>
                  <a:lnTo>
                    <a:pt x="16980" y="58419"/>
                  </a:lnTo>
                  <a:lnTo>
                    <a:pt x="21480" y="60536"/>
                  </a:lnTo>
                  <a:lnTo>
                    <a:pt x="25750" y="63217"/>
                  </a:lnTo>
                  <a:lnTo>
                    <a:pt x="31136" y="65005"/>
                  </a:lnTo>
                  <a:lnTo>
                    <a:pt x="37268" y="66196"/>
                  </a:lnTo>
                  <a:lnTo>
                    <a:pt x="43895" y="66990"/>
                  </a:lnTo>
                  <a:lnTo>
                    <a:pt x="49583" y="68790"/>
                  </a:lnTo>
                  <a:lnTo>
                    <a:pt x="54646" y="71260"/>
                  </a:lnTo>
                  <a:lnTo>
                    <a:pt x="59290" y="74176"/>
                  </a:lnTo>
                  <a:lnTo>
                    <a:pt x="64926" y="76121"/>
                  </a:lnTo>
                  <a:lnTo>
                    <a:pt x="71224" y="77417"/>
                  </a:lnTo>
                  <a:lnTo>
                    <a:pt x="77963" y="78281"/>
                  </a:lnTo>
                  <a:lnTo>
                    <a:pt x="87535" y="78857"/>
                  </a:lnTo>
                  <a:lnTo>
                    <a:pt x="111718" y="79497"/>
                  </a:lnTo>
                  <a:lnTo>
                    <a:pt x="141757" y="79857"/>
                  </a:lnTo>
                  <a:lnTo>
                    <a:pt x="152924" y="78638"/>
                  </a:lnTo>
                  <a:lnTo>
                    <a:pt x="165450" y="76555"/>
                  </a:lnTo>
                  <a:lnTo>
                    <a:pt x="228120" y="64087"/>
                  </a:lnTo>
                  <a:lnTo>
                    <a:pt x="242250" y="60505"/>
                  </a:lnTo>
                  <a:lnTo>
                    <a:pt x="254210" y="56846"/>
                  </a:lnTo>
                  <a:lnTo>
                    <a:pt x="264723" y="53137"/>
                  </a:lnTo>
                  <a:lnTo>
                    <a:pt x="274272" y="50665"/>
                  </a:lnTo>
                  <a:lnTo>
                    <a:pt x="283178" y="49016"/>
                  </a:lnTo>
                  <a:lnTo>
                    <a:pt x="291655" y="47917"/>
                  </a:lnTo>
                  <a:lnTo>
                    <a:pt x="301117" y="45915"/>
                  </a:lnTo>
                  <a:lnTo>
                    <a:pt x="311235" y="43310"/>
                  </a:lnTo>
                  <a:lnTo>
                    <a:pt x="321789" y="40303"/>
                  </a:lnTo>
                  <a:lnTo>
                    <a:pt x="331366" y="37028"/>
                  </a:lnTo>
                  <a:lnTo>
                    <a:pt x="340291" y="33575"/>
                  </a:lnTo>
                  <a:lnTo>
                    <a:pt x="348780" y="30004"/>
                  </a:lnTo>
                  <a:lnTo>
                    <a:pt x="355710" y="26352"/>
                  </a:lnTo>
                  <a:lnTo>
                    <a:pt x="361600" y="22648"/>
                  </a:lnTo>
                  <a:lnTo>
                    <a:pt x="366797" y="18909"/>
                  </a:lnTo>
                  <a:lnTo>
                    <a:pt x="371531" y="15145"/>
                  </a:lnTo>
                  <a:lnTo>
                    <a:pt x="375957" y="11367"/>
                  </a:lnTo>
                  <a:lnTo>
                    <a:pt x="388619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0"/>
            <p:cNvSpPr/>
            <p:nvPr/>
          </p:nvSpPr>
          <p:spPr>
            <a:xfrm>
              <a:off x="4034790" y="4011929"/>
              <a:ext cx="445770" cy="79858"/>
            </a:xfrm>
            <a:custGeom>
              <a:avLst/>
              <a:gdLst/>
              <a:ahLst/>
              <a:cxnLst/>
              <a:rect l="0" t="0" r="0" b="0"/>
              <a:pathLst>
                <a:path w="445770" h="79858">
                  <a:moveTo>
                    <a:pt x="0" y="11430"/>
                  </a:moveTo>
                  <a:lnTo>
                    <a:pt x="0" y="23566"/>
                  </a:lnTo>
                  <a:lnTo>
                    <a:pt x="1270" y="27141"/>
                  </a:lnTo>
                  <a:lnTo>
                    <a:pt x="3386" y="29524"/>
                  </a:lnTo>
                  <a:lnTo>
                    <a:pt x="6068" y="31113"/>
                  </a:lnTo>
                  <a:lnTo>
                    <a:pt x="9125" y="33442"/>
                  </a:lnTo>
                  <a:lnTo>
                    <a:pt x="12433" y="36265"/>
                  </a:lnTo>
                  <a:lnTo>
                    <a:pt x="15909" y="39417"/>
                  </a:lnTo>
                  <a:lnTo>
                    <a:pt x="23157" y="46305"/>
                  </a:lnTo>
                  <a:lnTo>
                    <a:pt x="26868" y="49921"/>
                  </a:lnTo>
                  <a:lnTo>
                    <a:pt x="31882" y="52331"/>
                  </a:lnTo>
                  <a:lnTo>
                    <a:pt x="37764" y="53937"/>
                  </a:lnTo>
                  <a:lnTo>
                    <a:pt x="44226" y="55008"/>
                  </a:lnTo>
                  <a:lnTo>
                    <a:pt x="49804" y="56992"/>
                  </a:lnTo>
                  <a:lnTo>
                    <a:pt x="54792" y="59585"/>
                  </a:lnTo>
                  <a:lnTo>
                    <a:pt x="59388" y="62583"/>
                  </a:lnTo>
                  <a:lnTo>
                    <a:pt x="64992" y="64583"/>
                  </a:lnTo>
                  <a:lnTo>
                    <a:pt x="77992" y="66804"/>
                  </a:lnTo>
                  <a:lnTo>
                    <a:pt x="85014" y="68666"/>
                  </a:lnTo>
                  <a:lnTo>
                    <a:pt x="92236" y="71177"/>
                  </a:lnTo>
                  <a:lnTo>
                    <a:pt x="99590" y="74122"/>
                  </a:lnTo>
                  <a:lnTo>
                    <a:pt x="107034" y="76085"/>
                  </a:lnTo>
                  <a:lnTo>
                    <a:pt x="114536" y="77393"/>
                  </a:lnTo>
                  <a:lnTo>
                    <a:pt x="122077" y="78266"/>
                  </a:lnTo>
                  <a:lnTo>
                    <a:pt x="129644" y="78847"/>
                  </a:lnTo>
                  <a:lnTo>
                    <a:pt x="137230" y="79235"/>
                  </a:lnTo>
                  <a:lnTo>
                    <a:pt x="152431" y="79666"/>
                  </a:lnTo>
                  <a:lnTo>
                    <a:pt x="167653" y="79857"/>
                  </a:lnTo>
                  <a:lnTo>
                    <a:pt x="176539" y="78638"/>
                  </a:lnTo>
                  <a:lnTo>
                    <a:pt x="186272" y="76556"/>
                  </a:lnTo>
                  <a:lnTo>
                    <a:pt x="196572" y="73897"/>
                  </a:lnTo>
                  <a:lnTo>
                    <a:pt x="207247" y="72125"/>
                  </a:lnTo>
                  <a:lnTo>
                    <a:pt x="218175" y="70944"/>
                  </a:lnTo>
                  <a:lnTo>
                    <a:pt x="229270" y="70156"/>
                  </a:lnTo>
                  <a:lnTo>
                    <a:pt x="239206" y="68361"/>
                  </a:lnTo>
                  <a:lnTo>
                    <a:pt x="248371" y="65894"/>
                  </a:lnTo>
                  <a:lnTo>
                    <a:pt x="257020" y="62980"/>
                  </a:lnTo>
                  <a:lnTo>
                    <a:pt x="269137" y="59767"/>
                  </a:lnTo>
                  <a:lnTo>
                    <a:pt x="299533" y="52810"/>
                  </a:lnTo>
                  <a:lnTo>
                    <a:pt x="312718" y="49177"/>
                  </a:lnTo>
                  <a:lnTo>
                    <a:pt x="324049" y="45484"/>
                  </a:lnTo>
                  <a:lnTo>
                    <a:pt x="334142" y="41753"/>
                  </a:lnTo>
                  <a:lnTo>
                    <a:pt x="343411" y="37996"/>
                  </a:lnTo>
                  <a:lnTo>
                    <a:pt x="352131" y="34221"/>
                  </a:lnTo>
                  <a:lnTo>
                    <a:pt x="360484" y="30434"/>
                  </a:lnTo>
                  <a:lnTo>
                    <a:pt x="368592" y="27910"/>
                  </a:lnTo>
                  <a:lnTo>
                    <a:pt x="376538" y="26226"/>
                  </a:lnTo>
                  <a:lnTo>
                    <a:pt x="384375" y="25104"/>
                  </a:lnTo>
                  <a:lnTo>
                    <a:pt x="393410" y="23087"/>
                  </a:lnTo>
                  <a:lnTo>
                    <a:pt x="403243" y="20471"/>
                  </a:lnTo>
                  <a:lnTo>
                    <a:pt x="413609" y="17457"/>
                  </a:lnTo>
                  <a:lnTo>
                    <a:pt x="420519" y="14178"/>
                  </a:lnTo>
                  <a:lnTo>
                    <a:pt x="425126" y="10723"/>
                  </a:lnTo>
                  <a:lnTo>
                    <a:pt x="428197" y="7149"/>
                  </a:lnTo>
                  <a:lnTo>
                    <a:pt x="431514" y="4766"/>
                  </a:lnTo>
                  <a:lnTo>
                    <a:pt x="434996" y="3177"/>
                  </a:lnTo>
                  <a:lnTo>
                    <a:pt x="445769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SMARTPenAnnotation183"/>
          <p:cNvSpPr/>
          <p:nvPr/>
        </p:nvSpPr>
        <p:spPr>
          <a:xfrm>
            <a:off x="5497829" y="3269187"/>
            <a:ext cx="1803233" cy="1780644"/>
          </a:xfrm>
          <a:custGeom>
            <a:avLst/>
            <a:gdLst/>
            <a:ahLst/>
            <a:cxnLst/>
            <a:rect l="0" t="0" r="0" b="0"/>
            <a:pathLst>
              <a:path w="1803233" h="1780644">
                <a:moveTo>
                  <a:pt x="0" y="1417113"/>
                </a:moveTo>
                <a:lnTo>
                  <a:pt x="0" y="1411045"/>
                </a:lnTo>
                <a:lnTo>
                  <a:pt x="1271" y="1409257"/>
                </a:lnTo>
                <a:lnTo>
                  <a:pt x="3387" y="1408065"/>
                </a:lnTo>
                <a:lnTo>
                  <a:pt x="6068" y="1407271"/>
                </a:lnTo>
                <a:lnTo>
                  <a:pt x="7855" y="1405472"/>
                </a:lnTo>
                <a:lnTo>
                  <a:pt x="9048" y="1403002"/>
                </a:lnTo>
                <a:lnTo>
                  <a:pt x="11642" y="1395601"/>
                </a:lnTo>
                <a:lnTo>
                  <a:pt x="38257" y="1340668"/>
                </a:lnTo>
                <a:lnTo>
                  <a:pt x="72395" y="1272326"/>
                </a:lnTo>
                <a:lnTo>
                  <a:pt x="100488" y="1221798"/>
                </a:lnTo>
                <a:lnTo>
                  <a:pt x="120368" y="1178055"/>
                </a:lnTo>
                <a:lnTo>
                  <a:pt x="147002" y="1126994"/>
                </a:lnTo>
                <a:lnTo>
                  <a:pt x="177753" y="1077575"/>
                </a:lnTo>
                <a:lnTo>
                  <a:pt x="200922" y="1038877"/>
                </a:lnTo>
                <a:lnTo>
                  <a:pt x="223645" y="988530"/>
                </a:lnTo>
                <a:lnTo>
                  <a:pt x="281241" y="892436"/>
                </a:lnTo>
                <a:lnTo>
                  <a:pt x="303220" y="852876"/>
                </a:lnTo>
                <a:lnTo>
                  <a:pt x="333260" y="802045"/>
                </a:lnTo>
                <a:lnTo>
                  <a:pt x="366291" y="754810"/>
                </a:lnTo>
                <a:lnTo>
                  <a:pt x="391396" y="718896"/>
                </a:lnTo>
                <a:lnTo>
                  <a:pt x="438691" y="646635"/>
                </a:lnTo>
                <a:lnTo>
                  <a:pt x="465484" y="608165"/>
                </a:lnTo>
                <a:lnTo>
                  <a:pt x="501988" y="557946"/>
                </a:lnTo>
                <a:lnTo>
                  <a:pt x="535526" y="516254"/>
                </a:lnTo>
                <a:lnTo>
                  <a:pt x="575832" y="466821"/>
                </a:lnTo>
                <a:lnTo>
                  <a:pt x="701247" y="305103"/>
                </a:lnTo>
                <a:lnTo>
                  <a:pt x="734575" y="265026"/>
                </a:lnTo>
                <a:lnTo>
                  <a:pt x="777299" y="218503"/>
                </a:lnTo>
                <a:lnTo>
                  <a:pt x="825235" y="168171"/>
                </a:lnTo>
                <a:lnTo>
                  <a:pt x="869506" y="119130"/>
                </a:lnTo>
                <a:lnTo>
                  <a:pt x="919354" y="75386"/>
                </a:lnTo>
                <a:lnTo>
                  <a:pt x="966508" y="39983"/>
                </a:lnTo>
                <a:lnTo>
                  <a:pt x="996303" y="24401"/>
                </a:lnTo>
                <a:lnTo>
                  <a:pt x="1047336" y="3333"/>
                </a:lnTo>
                <a:lnTo>
                  <a:pt x="1065967" y="492"/>
                </a:lnTo>
                <a:lnTo>
                  <a:pt x="1077983" y="0"/>
                </a:lnTo>
                <a:lnTo>
                  <a:pt x="1081875" y="1200"/>
                </a:lnTo>
                <a:lnTo>
                  <a:pt x="1117747" y="22958"/>
                </a:lnTo>
                <a:lnTo>
                  <a:pt x="1122356" y="26666"/>
                </a:lnTo>
                <a:lnTo>
                  <a:pt x="1164271" y="79453"/>
                </a:lnTo>
                <a:lnTo>
                  <a:pt x="1191636" y="120762"/>
                </a:lnTo>
                <a:lnTo>
                  <a:pt x="1222881" y="173407"/>
                </a:lnTo>
                <a:lnTo>
                  <a:pt x="1245352" y="225291"/>
                </a:lnTo>
                <a:lnTo>
                  <a:pt x="1260533" y="267267"/>
                </a:lnTo>
                <a:lnTo>
                  <a:pt x="1282352" y="336825"/>
                </a:lnTo>
                <a:lnTo>
                  <a:pt x="1313125" y="423786"/>
                </a:lnTo>
                <a:lnTo>
                  <a:pt x="1323726" y="456445"/>
                </a:lnTo>
                <a:lnTo>
                  <a:pt x="1333335" y="488377"/>
                </a:lnTo>
                <a:lnTo>
                  <a:pt x="1355606" y="568315"/>
                </a:lnTo>
                <a:lnTo>
                  <a:pt x="1367031" y="608069"/>
                </a:lnTo>
                <a:lnTo>
                  <a:pt x="1386474" y="664881"/>
                </a:lnTo>
                <a:lnTo>
                  <a:pt x="1402114" y="715721"/>
                </a:lnTo>
                <a:lnTo>
                  <a:pt x="1420999" y="770437"/>
                </a:lnTo>
                <a:lnTo>
                  <a:pt x="1436473" y="825596"/>
                </a:lnTo>
                <a:lnTo>
                  <a:pt x="1449539" y="858730"/>
                </a:lnTo>
                <a:lnTo>
                  <a:pt x="1495447" y="972689"/>
                </a:lnTo>
                <a:lnTo>
                  <a:pt x="1508775" y="1007800"/>
                </a:lnTo>
                <a:lnTo>
                  <a:pt x="1542677" y="1104039"/>
                </a:lnTo>
                <a:lnTo>
                  <a:pt x="1560664" y="1149699"/>
                </a:lnTo>
                <a:lnTo>
                  <a:pt x="1616051" y="1280956"/>
                </a:lnTo>
                <a:lnTo>
                  <a:pt x="1680519" y="1447602"/>
                </a:lnTo>
                <a:lnTo>
                  <a:pt x="1693117" y="1478079"/>
                </a:lnTo>
                <a:lnTo>
                  <a:pt x="1712616" y="1525489"/>
                </a:lnTo>
                <a:lnTo>
                  <a:pt x="1758123" y="1655924"/>
                </a:lnTo>
                <a:lnTo>
                  <a:pt x="1775375" y="1701474"/>
                </a:lnTo>
                <a:lnTo>
                  <a:pt x="1792227" y="1744784"/>
                </a:lnTo>
                <a:lnTo>
                  <a:pt x="1803232" y="1775349"/>
                </a:lnTo>
                <a:lnTo>
                  <a:pt x="1802864" y="1777857"/>
                </a:lnTo>
                <a:lnTo>
                  <a:pt x="1801350" y="1779529"/>
                </a:lnTo>
                <a:lnTo>
                  <a:pt x="1799070" y="1780643"/>
                </a:lnTo>
                <a:lnTo>
                  <a:pt x="1786377" y="1778495"/>
                </a:lnTo>
                <a:lnTo>
                  <a:pt x="1761197" y="1773532"/>
                </a:lnTo>
                <a:lnTo>
                  <a:pt x="1753252" y="1772835"/>
                </a:lnTo>
                <a:lnTo>
                  <a:pt x="1746684" y="1771101"/>
                </a:lnTo>
                <a:lnTo>
                  <a:pt x="1730105" y="1763862"/>
                </a:lnTo>
                <a:lnTo>
                  <a:pt x="1702390" y="1757386"/>
                </a:lnTo>
                <a:lnTo>
                  <a:pt x="1649691" y="1733189"/>
                </a:lnTo>
                <a:lnTo>
                  <a:pt x="1593137" y="1716802"/>
                </a:lnTo>
                <a:lnTo>
                  <a:pt x="1535117" y="1693810"/>
                </a:lnTo>
                <a:lnTo>
                  <a:pt x="1373086" y="1635378"/>
                </a:lnTo>
                <a:lnTo>
                  <a:pt x="1292725" y="1608043"/>
                </a:lnTo>
                <a:lnTo>
                  <a:pt x="974034" y="1505501"/>
                </a:lnTo>
                <a:lnTo>
                  <a:pt x="942726" y="1495088"/>
                </a:lnTo>
                <a:lnTo>
                  <a:pt x="910425" y="1485606"/>
                </a:lnTo>
                <a:lnTo>
                  <a:pt x="877459" y="1476745"/>
                </a:lnTo>
                <a:lnTo>
                  <a:pt x="844053" y="1468298"/>
                </a:lnTo>
                <a:lnTo>
                  <a:pt x="800162" y="1455524"/>
                </a:lnTo>
                <a:lnTo>
                  <a:pt x="764568" y="1444345"/>
                </a:lnTo>
                <a:lnTo>
                  <a:pt x="675865" y="1419858"/>
                </a:lnTo>
                <a:lnTo>
                  <a:pt x="595502" y="1396347"/>
                </a:lnTo>
                <a:lnTo>
                  <a:pt x="544322" y="1386829"/>
                </a:lnTo>
                <a:lnTo>
                  <a:pt x="490044" y="1379964"/>
                </a:lnTo>
                <a:lnTo>
                  <a:pt x="460158" y="1373932"/>
                </a:lnTo>
                <a:lnTo>
                  <a:pt x="431830" y="1368758"/>
                </a:lnTo>
                <a:lnTo>
                  <a:pt x="402694" y="1362569"/>
                </a:lnTo>
                <a:lnTo>
                  <a:pt x="362299" y="1359035"/>
                </a:lnTo>
                <a:lnTo>
                  <a:pt x="331539" y="1350984"/>
                </a:lnTo>
                <a:lnTo>
                  <a:pt x="276710" y="1348748"/>
                </a:lnTo>
                <a:lnTo>
                  <a:pt x="229950" y="1347291"/>
                </a:lnTo>
                <a:lnTo>
                  <a:pt x="204126" y="1339491"/>
                </a:lnTo>
                <a:lnTo>
                  <a:pt x="165469" y="1337810"/>
                </a:lnTo>
                <a:lnTo>
                  <a:pt x="111258" y="1340699"/>
                </a:lnTo>
                <a:lnTo>
                  <a:pt x="49365" y="1348771"/>
                </a:lnTo>
                <a:lnTo>
                  <a:pt x="24085" y="1358813"/>
                </a:lnTo>
                <a:lnTo>
                  <a:pt x="7280" y="1359811"/>
                </a:lnTo>
                <a:lnTo>
                  <a:pt x="4854" y="1361131"/>
                </a:lnTo>
                <a:lnTo>
                  <a:pt x="3236" y="1363282"/>
                </a:lnTo>
                <a:lnTo>
                  <a:pt x="640" y="1369791"/>
                </a:lnTo>
                <a:lnTo>
                  <a:pt x="0" y="13828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4"/>
          <p:cNvSpPr/>
          <p:nvPr/>
        </p:nvSpPr>
        <p:spPr>
          <a:xfrm>
            <a:off x="5760720" y="4297679"/>
            <a:ext cx="182695" cy="205724"/>
          </a:xfrm>
          <a:custGeom>
            <a:avLst/>
            <a:gdLst/>
            <a:ahLst/>
            <a:cxnLst/>
            <a:rect l="0" t="0" r="0" b="0"/>
            <a:pathLst>
              <a:path w="182695" h="205724">
                <a:moveTo>
                  <a:pt x="11430" y="0"/>
                </a:moveTo>
                <a:lnTo>
                  <a:pt x="1588" y="0"/>
                </a:lnTo>
                <a:lnTo>
                  <a:pt x="1059" y="1271"/>
                </a:lnTo>
                <a:lnTo>
                  <a:pt x="470" y="6068"/>
                </a:lnTo>
                <a:lnTo>
                  <a:pt x="209" y="12434"/>
                </a:lnTo>
                <a:lnTo>
                  <a:pt x="62" y="23158"/>
                </a:lnTo>
                <a:lnTo>
                  <a:pt x="0" y="117169"/>
                </a:lnTo>
                <a:lnTo>
                  <a:pt x="1270" y="121293"/>
                </a:lnTo>
                <a:lnTo>
                  <a:pt x="3386" y="125312"/>
                </a:lnTo>
                <a:lnTo>
                  <a:pt x="6067" y="129262"/>
                </a:lnTo>
                <a:lnTo>
                  <a:pt x="9125" y="135705"/>
                </a:lnTo>
                <a:lnTo>
                  <a:pt x="12433" y="143810"/>
                </a:lnTo>
                <a:lnTo>
                  <a:pt x="15908" y="153024"/>
                </a:lnTo>
                <a:lnTo>
                  <a:pt x="19496" y="160436"/>
                </a:lnTo>
                <a:lnTo>
                  <a:pt x="23157" y="166647"/>
                </a:lnTo>
                <a:lnTo>
                  <a:pt x="26867" y="172059"/>
                </a:lnTo>
                <a:lnTo>
                  <a:pt x="29342" y="176936"/>
                </a:lnTo>
                <a:lnTo>
                  <a:pt x="30991" y="181457"/>
                </a:lnTo>
                <a:lnTo>
                  <a:pt x="32091" y="185742"/>
                </a:lnTo>
                <a:lnTo>
                  <a:pt x="35363" y="189868"/>
                </a:lnTo>
                <a:lnTo>
                  <a:pt x="40086" y="193889"/>
                </a:lnTo>
                <a:lnTo>
                  <a:pt x="53779" y="203399"/>
                </a:lnTo>
                <a:lnTo>
                  <a:pt x="59038" y="204700"/>
                </a:lnTo>
                <a:lnTo>
                  <a:pt x="62219" y="205046"/>
                </a:lnTo>
                <a:lnTo>
                  <a:pt x="65609" y="205278"/>
                </a:lnTo>
                <a:lnTo>
                  <a:pt x="69139" y="205432"/>
                </a:lnTo>
                <a:lnTo>
                  <a:pt x="76448" y="205603"/>
                </a:lnTo>
                <a:lnTo>
                  <a:pt x="101350" y="205723"/>
                </a:lnTo>
                <a:lnTo>
                  <a:pt x="105667" y="204458"/>
                </a:lnTo>
                <a:lnTo>
                  <a:pt x="108544" y="202346"/>
                </a:lnTo>
                <a:lnTo>
                  <a:pt x="110463" y="199667"/>
                </a:lnTo>
                <a:lnTo>
                  <a:pt x="114281" y="197882"/>
                </a:lnTo>
                <a:lnTo>
                  <a:pt x="119368" y="196692"/>
                </a:lnTo>
                <a:lnTo>
                  <a:pt x="125299" y="195898"/>
                </a:lnTo>
                <a:lnTo>
                  <a:pt x="129252" y="194099"/>
                </a:lnTo>
                <a:lnTo>
                  <a:pt x="131888" y="191629"/>
                </a:lnTo>
                <a:lnTo>
                  <a:pt x="136087" y="185499"/>
                </a:lnTo>
                <a:lnTo>
                  <a:pt x="138985" y="182086"/>
                </a:lnTo>
                <a:lnTo>
                  <a:pt x="142186" y="178541"/>
                </a:lnTo>
                <a:lnTo>
                  <a:pt x="145590" y="176178"/>
                </a:lnTo>
                <a:lnTo>
                  <a:pt x="149130" y="174601"/>
                </a:lnTo>
                <a:lnTo>
                  <a:pt x="152760" y="173551"/>
                </a:lnTo>
                <a:lnTo>
                  <a:pt x="155180" y="171581"/>
                </a:lnTo>
                <a:lnTo>
                  <a:pt x="156793" y="168997"/>
                </a:lnTo>
                <a:lnTo>
                  <a:pt x="157869" y="166005"/>
                </a:lnTo>
                <a:lnTo>
                  <a:pt x="159856" y="162740"/>
                </a:lnTo>
                <a:lnTo>
                  <a:pt x="162450" y="159294"/>
                </a:lnTo>
                <a:lnTo>
                  <a:pt x="165450" y="155726"/>
                </a:lnTo>
                <a:lnTo>
                  <a:pt x="168720" y="152078"/>
                </a:lnTo>
                <a:lnTo>
                  <a:pt x="175740" y="144637"/>
                </a:lnTo>
                <a:lnTo>
                  <a:pt x="178120" y="140875"/>
                </a:lnTo>
                <a:lnTo>
                  <a:pt x="179707" y="137097"/>
                </a:lnTo>
                <a:lnTo>
                  <a:pt x="180764" y="133308"/>
                </a:lnTo>
                <a:lnTo>
                  <a:pt x="181470" y="129512"/>
                </a:lnTo>
                <a:lnTo>
                  <a:pt x="181939" y="125711"/>
                </a:lnTo>
                <a:lnTo>
                  <a:pt x="182253" y="121908"/>
                </a:lnTo>
                <a:lnTo>
                  <a:pt x="182462" y="118102"/>
                </a:lnTo>
                <a:lnTo>
                  <a:pt x="182694" y="110487"/>
                </a:lnTo>
                <a:lnTo>
                  <a:pt x="181486" y="106678"/>
                </a:lnTo>
                <a:lnTo>
                  <a:pt x="179410" y="102869"/>
                </a:lnTo>
                <a:lnTo>
                  <a:pt x="176757" y="99059"/>
                </a:lnTo>
                <a:lnTo>
                  <a:pt x="172448" y="93980"/>
                </a:lnTo>
                <a:lnTo>
                  <a:pt x="167035" y="88054"/>
                </a:lnTo>
                <a:lnTo>
                  <a:pt x="152233" y="72427"/>
                </a:lnTo>
                <a:lnTo>
                  <a:pt x="148478" y="71145"/>
                </a:lnTo>
                <a:lnTo>
                  <a:pt x="143435" y="70290"/>
                </a:lnTo>
                <a:lnTo>
                  <a:pt x="129227" y="68918"/>
                </a:lnTo>
                <a:lnTo>
                  <a:pt x="126791" y="70076"/>
                </a:lnTo>
                <a:lnTo>
                  <a:pt x="123897" y="72117"/>
                </a:lnTo>
                <a:lnTo>
                  <a:pt x="120698" y="74748"/>
                </a:lnTo>
                <a:lnTo>
                  <a:pt x="117295" y="76502"/>
                </a:lnTo>
                <a:lnTo>
                  <a:pt x="113757" y="77672"/>
                </a:lnTo>
                <a:lnTo>
                  <a:pt x="110128" y="78451"/>
                </a:lnTo>
                <a:lnTo>
                  <a:pt x="106438" y="80241"/>
                </a:lnTo>
                <a:lnTo>
                  <a:pt x="102709" y="82704"/>
                </a:lnTo>
                <a:lnTo>
                  <a:pt x="93666" y="89715"/>
                </a:lnTo>
                <a:lnTo>
                  <a:pt x="90384" y="92830"/>
                </a:lnTo>
                <a:lnTo>
                  <a:pt x="79964" y="103065"/>
                </a:lnTo>
                <a:lnTo>
                  <a:pt x="76169" y="109350"/>
                </a:lnTo>
                <a:lnTo>
                  <a:pt x="73639" y="116080"/>
                </a:lnTo>
                <a:lnTo>
                  <a:pt x="69579" y="132997"/>
                </a:lnTo>
                <a:lnTo>
                  <a:pt x="69024" y="138697"/>
                </a:lnTo>
                <a:lnTo>
                  <a:pt x="68876" y="141994"/>
                </a:lnTo>
                <a:lnTo>
                  <a:pt x="68668" y="158772"/>
                </a:lnTo>
                <a:lnTo>
                  <a:pt x="68605" y="173762"/>
                </a:lnTo>
                <a:lnTo>
                  <a:pt x="69867" y="176801"/>
                </a:lnTo>
                <a:lnTo>
                  <a:pt x="71978" y="178827"/>
                </a:lnTo>
                <a:lnTo>
                  <a:pt x="78423" y="182080"/>
                </a:lnTo>
                <a:lnTo>
                  <a:pt x="82691" y="185911"/>
                </a:lnTo>
                <a:lnTo>
                  <a:pt x="88847" y="191822"/>
                </a:lnTo>
                <a:lnTo>
                  <a:pt x="102870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5"/>
          <p:cNvSpPr/>
          <p:nvPr/>
        </p:nvSpPr>
        <p:spPr>
          <a:xfrm>
            <a:off x="5920740" y="4114815"/>
            <a:ext cx="158275" cy="182864"/>
          </a:xfrm>
          <a:custGeom>
            <a:avLst/>
            <a:gdLst/>
            <a:ahLst/>
            <a:cxnLst/>
            <a:rect l="0" t="0" r="0" b="0"/>
            <a:pathLst>
              <a:path w="158275" h="182864">
                <a:moveTo>
                  <a:pt x="11430" y="57135"/>
                </a:moveTo>
                <a:lnTo>
                  <a:pt x="11430" y="69270"/>
                </a:lnTo>
                <a:lnTo>
                  <a:pt x="12700" y="76655"/>
                </a:lnTo>
                <a:lnTo>
                  <a:pt x="14817" y="85388"/>
                </a:lnTo>
                <a:lnTo>
                  <a:pt x="17497" y="95020"/>
                </a:lnTo>
                <a:lnTo>
                  <a:pt x="19285" y="102712"/>
                </a:lnTo>
                <a:lnTo>
                  <a:pt x="20476" y="109109"/>
                </a:lnTo>
                <a:lnTo>
                  <a:pt x="21271" y="114645"/>
                </a:lnTo>
                <a:lnTo>
                  <a:pt x="23070" y="119604"/>
                </a:lnTo>
                <a:lnTo>
                  <a:pt x="25540" y="124181"/>
                </a:lnTo>
                <a:lnTo>
                  <a:pt x="28456" y="128502"/>
                </a:lnTo>
                <a:lnTo>
                  <a:pt x="30401" y="132653"/>
                </a:lnTo>
                <a:lnTo>
                  <a:pt x="31697" y="136690"/>
                </a:lnTo>
                <a:lnTo>
                  <a:pt x="32562" y="140652"/>
                </a:lnTo>
                <a:lnTo>
                  <a:pt x="34407" y="144562"/>
                </a:lnTo>
                <a:lnTo>
                  <a:pt x="36908" y="148440"/>
                </a:lnTo>
                <a:lnTo>
                  <a:pt x="39845" y="152295"/>
                </a:lnTo>
                <a:lnTo>
                  <a:pt x="43073" y="156135"/>
                </a:lnTo>
                <a:lnTo>
                  <a:pt x="46495" y="159965"/>
                </a:lnTo>
                <a:lnTo>
                  <a:pt x="50047" y="163788"/>
                </a:lnTo>
                <a:lnTo>
                  <a:pt x="52415" y="167607"/>
                </a:lnTo>
                <a:lnTo>
                  <a:pt x="53993" y="171422"/>
                </a:lnTo>
                <a:lnTo>
                  <a:pt x="55045" y="175237"/>
                </a:lnTo>
                <a:lnTo>
                  <a:pt x="57016" y="177779"/>
                </a:lnTo>
                <a:lnTo>
                  <a:pt x="59601" y="179474"/>
                </a:lnTo>
                <a:lnTo>
                  <a:pt x="66806" y="182195"/>
                </a:lnTo>
                <a:lnTo>
                  <a:pt x="71178" y="182567"/>
                </a:lnTo>
                <a:lnTo>
                  <a:pt x="77354" y="182732"/>
                </a:lnTo>
                <a:lnTo>
                  <a:pt x="107163" y="182863"/>
                </a:lnTo>
                <a:lnTo>
                  <a:pt x="109542" y="181593"/>
                </a:lnTo>
                <a:lnTo>
                  <a:pt x="111128" y="179477"/>
                </a:lnTo>
                <a:lnTo>
                  <a:pt x="112186" y="176796"/>
                </a:lnTo>
                <a:lnTo>
                  <a:pt x="114160" y="173739"/>
                </a:lnTo>
                <a:lnTo>
                  <a:pt x="116747" y="170431"/>
                </a:lnTo>
                <a:lnTo>
                  <a:pt x="119741" y="166955"/>
                </a:lnTo>
                <a:lnTo>
                  <a:pt x="123007" y="163368"/>
                </a:lnTo>
                <a:lnTo>
                  <a:pt x="130023" y="155996"/>
                </a:lnTo>
                <a:lnTo>
                  <a:pt x="132402" y="152252"/>
                </a:lnTo>
                <a:lnTo>
                  <a:pt x="133987" y="148487"/>
                </a:lnTo>
                <a:lnTo>
                  <a:pt x="135045" y="144706"/>
                </a:lnTo>
                <a:lnTo>
                  <a:pt x="137020" y="140915"/>
                </a:lnTo>
                <a:lnTo>
                  <a:pt x="139606" y="137118"/>
                </a:lnTo>
                <a:lnTo>
                  <a:pt x="142601" y="133317"/>
                </a:lnTo>
                <a:lnTo>
                  <a:pt x="144597" y="128243"/>
                </a:lnTo>
                <a:lnTo>
                  <a:pt x="145928" y="122320"/>
                </a:lnTo>
                <a:lnTo>
                  <a:pt x="146815" y="115832"/>
                </a:lnTo>
                <a:lnTo>
                  <a:pt x="148677" y="106426"/>
                </a:lnTo>
                <a:lnTo>
                  <a:pt x="154131" y="82428"/>
                </a:lnTo>
                <a:lnTo>
                  <a:pt x="156094" y="71457"/>
                </a:lnTo>
                <a:lnTo>
                  <a:pt x="157402" y="61603"/>
                </a:lnTo>
                <a:lnTo>
                  <a:pt x="158274" y="52493"/>
                </a:lnTo>
                <a:lnTo>
                  <a:pt x="157586" y="43880"/>
                </a:lnTo>
                <a:lnTo>
                  <a:pt x="155857" y="35599"/>
                </a:lnTo>
                <a:lnTo>
                  <a:pt x="153434" y="27537"/>
                </a:lnTo>
                <a:lnTo>
                  <a:pt x="150550" y="22163"/>
                </a:lnTo>
                <a:lnTo>
                  <a:pt x="147356" y="18580"/>
                </a:lnTo>
                <a:lnTo>
                  <a:pt x="143957" y="16191"/>
                </a:lnTo>
                <a:lnTo>
                  <a:pt x="140422" y="13329"/>
                </a:lnTo>
                <a:lnTo>
                  <a:pt x="136794" y="10151"/>
                </a:lnTo>
                <a:lnTo>
                  <a:pt x="127915" y="1993"/>
                </a:lnTo>
                <a:lnTo>
                  <a:pt x="125916" y="1323"/>
                </a:lnTo>
                <a:lnTo>
                  <a:pt x="123314" y="877"/>
                </a:lnTo>
                <a:lnTo>
                  <a:pt x="120309" y="579"/>
                </a:lnTo>
                <a:lnTo>
                  <a:pt x="117036" y="381"/>
                </a:lnTo>
                <a:lnTo>
                  <a:pt x="110013" y="161"/>
                </a:lnTo>
                <a:lnTo>
                  <a:pt x="77746" y="0"/>
                </a:lnTo>
                <a:lnTo>
                  <a:pt x="73421" y="1265"/>
                </a:lnTo>
                <a:lnTo>
                  <a:pt x="69268" y="3378"/>
                </a:lnTo>
                <a:lnTo>
                  <a:pt x="65228" y="6057"/>
                </a:lnTo>
                <a:lnTo>
                  <a:pt x="61266" y="7843"/>
                </a:lnTo>
                <a:lnTo>
                  <a:pt x="57353" y="9034"/>
                </a:lnTo>
                <a:lnTo>
                  <a:pt x="53476" y="9827"/>
                </a:lnTo>
                <a:lnTo>
                  <a:pt x="49620" y="11626"/>
                </a:lnTo>
                <a:lnTo>
                  <a:pt x="45780" y="14095"/>
                </a:lnTo>
                <a:lnTo>
                  <a:pt x="41950" y="17012"/>
                </a:lnTo>
                <a:lnTo>
                  <a:pt x="36857" y="21496"/>
                </a:lnTo>
                <a:lnTo>
                  <a:pt x="30921" y="27025"/>
                </a:lnTo>
                <a:lnTo>
                  <a:pt x="24424" y="33252"/>
                </a:lnTo>
                <a:lnTo>
                  <a:pt x="20093" y="38672"/>
                </a:lnTo>
                <a:lnTo>
                  <a:pt x="17205" y="43557"/>
                </a:lnTo>
                <a:lnTo>
                  <a:pt x="15280" y="48083"/>
                </a:lnTo>
                <a:lnTo>
                  <a:pt x="12726" y="51100"/>
                </a:lnTo>
                <a:lnTo>
                  <a:pt x="9754" y="53111"/>
                </a:lnTo>
                <a:lnTo>
                  <a:pt x="0" y="571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6"/>
          <p:cNvSpPr/>
          <p:nvPr/>
        </p:nvSpPr>
        <p:spPr>
          <a:xfrm>
            <a:off x="6402939" y="3422525"/>
            <a:ext cx="133156" cy="310119"/>
          </a:xfrm>
          <a:custGeom>
            <a:avLst/>
            <a:gdLst/>
            <a:ahLst/>
            <a:cxnLst/>
            <a:rect l="0" t="0" r="0" b="0"/>
            <a:pathLst>
              <a:path w="133156" h="310119">
                <a:moveTo>
                  <a:pt x="9290" y="75054"/>
                </a:moveTo>
                <a:lnTo>
                  <a:pt x="54966" y="29379"/>
                </a:lnTo>
                <a:lnTo>
                  <a:pt x="60061" y="25554"/>
                </a:lnTo>
                <a:lnTo>
                  <a:pt x="64728" y="23004"/>
                </a:lnTo>
                <a:lnTo>
                  <a:pt x="69109" y="21304"/>
                </a:lnTo>
                <a:lnTo>
                  <a:pt x="73300" y="18901"/>
                </a:lnTo>
                <a:lnTo>
                  <a:pt x="77363" y="16029"/>
                </a:lnTo>
                <a:lnTo>
                  <a:pt x="81343" y="12844"/>
                </a:lnTo>
                <a:lnTo>
                  <a:pt x="85265" y="10721"/>
                </a:lnTo>
                <a:lnTo>
                  <a:pt x="89150" y="9305"/>
                </a:lnTo>
                <a:lnTo>
                  <a:pt x="98443" y="7033"/>
                </a:lnTo>
                <a:lnTo>
                  <a:pt x="99205" y="5577"/>
                </a:lnTo>
                <a:lnTo>
                  <a:pt x="100053" y="573"/>
                </a:lnTo>
                <a:lnTo>
                  <a:pt x="100279" y="0"/>
                </a:lnTo>
                <a:lnTo>
                  <a:pt x="100671" y="5371"/>
                </a:lnTo>
                <a:lnTo>
                  <a:pt x="98151" y="8279"/>
                </a:lnTo>
                <a:lnTo>
                  <a:pt x="88578" y="18283"/>
                </a:lnTo>
                <a:lnTo>
                  <a:pt x="83738" y="21967"/>
                </a:lnTo>
                <a:lnTo>
                  <a:pt x="79243" y="24423"/>
                </a:lnTo>
                <a:lnTo>
                  <a:pt x="74975" y="26060"/>
                </a:lnTo>
                <a:lnTo>
                  <a:pt x="72130" y="28422"/>
                </a:lnTo>
                <a:lnTo>
                  <a:pt x="70234" y="31266"/>
                </a:lnTo>
                <a:lnTo>
                  <a:pt x="68969" y="34432"/>
                </a:lnTo>
                <a:lnTo>
                  <a:pt x="64316" y="40353"/>
                </a:lnTo>
                <a:lnTo>
                  <a:pt x="57405" y="48110"/>
                </a:lnTo>
                <a:lnTo>
                  <a:pt x="48986" y="57092"/>
                </a:lnTo>
                <a:lnTo>
                  <a:pt x="42105" y="65619"/>
                </a:lnTo>
                <a:lnTo>
                  <a:pt x="36247" y="73844"/>
                </a:lnTo>
                <a:lnTo>
                  <a:pt x="31071" y="81868"/>
                </a:lnTo>
                <a:lnTo>
                  <a:pt x="27621" y="88487"/>
                </a:lnTo>
                <a:lnTo>
                  <a:pt x="25320" y="94169"/>
                </a:lnTo>
                <a:lnTo>
                  <a:pt x="23787" y="99228"/>
                </a:lnTo>
                <a:lnTo>
                  <a:pt x="21495" y="103870"/>
                </a:lnTo>
                <a:lnTo>
                  <a:pt x="18696" y="108235"/>
                </a:lnTo>
                <a:lnTo>
                  <a:pt x="15561" y="112415"/>
                </a:lnTo>
                <a:lnTo>
                  <a:pt x="12201" y="116471"/>
                </a:lnTo>
                <a:lnTo>
                  <a:pt x="8691" y="120446"/>
                </a:lnTo>
                <a:lnTo>
                  <a:pt x="5081" y="124365"/>
                </a:lnTo>
                <a:lnTo>
                  <a:pt x="2674" y="128248"/>
                </a:lnTo>
                <a:lnTo>
                  <a:pt x="0" y="135950"/>
                </a:lnTo>
                <a:lnTo>
                  <a:pt x="557" y="141051"/>
                </a:lnTo>
                <a:lnTo>
                  <a:pt x="2198" y="146992"/>
                </a:lnTo>
                <a:lnTo>
                  <a:pt x="7890" y="162642"/>
                </a:lnTo>
                <a:lnTo>
                  <a:pt x="9627" y="163927"/>
                </a:lnTo>
                <a:lnTo>
                  <a:pt x="12055" y="164782"/>
                </a:lnTo>
                <a:lnTo>
                  <a:pt x="14943" y="165353"/>
                </a:lnTo>
                <a:lnTo>
                  <a:pt x="18139" y="165734"/>
                </a:lnTo>
                <a:lnTo>
                  <a:pt x="21539" y="165987"/>
                </a:lnTo>
                <a:lnTo>
                  <a:pt x="25076" y="166156"/>
                </a:lnTo>
                <a:lnTo>
                  <a:pt x="32393" y="166344"/>
                </a:lnTo>
                <a:lnTo>
                  <a:pt x="65642" y="166465"/>
                </a:lnTo>
                <a:lnTo>
                  <a:pt x="76068" y="167745"/>
                </a:lnTo>
                <a:lnTo>
                  <a:pt x="85559" y="169868"/>
                </a:lnTo>
                <a:lnTo>
                  <a:pt x="94426" y="172554"/>
                </a:lnTo>
                <a:lnTo>
                  <a:pt x="101608" y="174344"/>
                </a:lnTo>
                <a:lnTo>
                  <a:pt x="107665" y="175537"/>
                </a:lnTo>
                <a:lnTo>
                  <a:pt x="112974" y="176333"/>
                </a:lnTo>
                <a:lnTo>
                  <a:pt x="116512" y="178133"/>
                </a:lnTo>
                <a:lnTo>
                  <a:pt x="118872" y="180604"/>
                </a:lnTo>
                <a:lnTo>
                  <a:pt x="122763" y="186736"/>
                </a:lnTo>
                <a:lnTo>
                  <a:pt x="125579" y="190148"/>
                </a:lnTo>
                <a:lnTo>
                  <a:pt x="128726" y="193694"/>
                </a:lnTo>
                <a:lnTo>
                  <a:pt x="130824" y="197327"/>
                </a:lnTo>
                <a:lnTo>
                  <a:pt x="133155" y="204752"/>
                </a:lnTo>
                <a:lnTo>
                  <a:pt x="132507" y="208509"/>
                </a:lnTo>
                <a:lnTo>
                  <a:pt x="128400" y="216071"/>
                </a:lnTo>
                <a:lnTo>
                  <a:pt x="125527" y="221135"/>
                </a:lnTo>
                <a:lnTo>
                  <a:pt x="118948" y="233536"/>
                </a:lnTo>
                <a:lnTo>
                  <a:pt x="115415" y="239129"/>
                </a:lnTo>
                <a:lnTo>
                  <a:pt x="111791" y="244127"/>
                </a:lnTo>
                <a:lnTo>
                  <a:pt x="108103" y="248729"/>
                </a:lnTo>
                <a:lnTo>
                  <a:pt x="103106" y="255608"/>
                </a:lnTo>
                <a:lnTo>
                  <a:pt x="90779" y="273410"/>
                </a:lnTo>
                <a:lnTo>
                  <a:pt x="85207" y="279682"/>
                </a:lnTo>
                <a:lnTo>
                  <a:pt x="80221" y="283863"/>
                </a:lnTo>
                <a:lnTo>
                  <a:pt x="75627" y="286650"/>
                </a:lnTo>
                <a:lnTo>
                  <a:pt x="72566" y="289778"/>
                </a:lnTo>
                <a:lnTo>
                  <a:pt x="70524" y="293134"/>
                </a:lnTo>
                <a:lnTo>
                  <a:pt x="69163" y="296641"/>
                </a:lnTo>
                <a:lnTo>
                  <a:pt x="66985" y="298978"/>
                </a:lnTo>
                <a:lnTo>
                  <a:pt x="64264" y="300537"/>
                </a:lnTo>
                <a:lnTo>
                  <a:pt x="56838" y="303039"/>
                </a:lnTo>
                <a:lnTo>
                  <a:pt x="54959" y="304514"/>
                </a:lnTo>
                <a:lnTo>
                  <a:pt x="52436" y="306767"/>
                </a:lnTo>
                <a:lnTo>
                  <a:pt x="49484" y="309540"/>
                </a:lnTo>
                <a:lnTo>
                  <a:pt x="47516" y="310118"/>
                </a:lnTo>
                <a:lnTo>
                  <a:pt x="46204" y="309234"/>
                </a:lnTo>
                <a:lnTo>
                  <a:pt x="45329" y="307374"/>
                </a:lnTo>
                <a:lnTo>
                  <a:pt x="43476" y="306134"/>
                </a:lnTo>
                <a:lnTo>
                  <a:pt x="40971" y="305307"/>
                </a:lnTo>
                <a:lnTo>
                  <a:pt x="32150" y="3036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7"/>
          <p:cNvSpPr/>
          <p:nvPr/>
        </p:nvSpPr>
        <p:spPr>
          <a:xfrm>
            <a:off x="6538111" y="3429000"/>
            <a:ext cx="91275" cy="182335"/>
          </a:xfrm>
          <a:custGeom>
            <a:avLst/>
            <a:gdLst/>
            <a:ahLst/>
            <a:cxnLst/>
            <a:rect l="0" t="0" r="0" b="0"/>
            <a:pathLst>
              <a:path w="91275" h="182335">
                <a:moveTo>
                  <a:pt x="22708" y="0"/>
                </a:moveTo>
                <a:lnTo>
                  <a:pt x="16641" y="12135"/>
                </a:lnTo>
                <a:lnTo>
                  <a:pt x="14853" y="16980"/>
                </a:lnTo>
                <a:lnTo>
                  <a:pt x="13661" y="21480"/>
                </a:lnTo>
                <a:lnTo>
                  <a:pt x="12867" y="25750"/>
                </a:lnTo>
                <a:lnTo>
                  <a:pt x="11068" y="32406"/>
                </a:lnTo>
                <a:lnTo>
                  <a:pt x="5681" y="49962"/>
                </a:lnTo>
                <a:lnTo>
                  <a:pt x="3737" y="58708"/>
                </a:lnTo>
                <a:lnTo>
                  <a:pt x="2441" y="67078"/>
                </a:lnTo>
                <a:lnTo>
                  <a:pt x="1577" y="75199"/>
                </a:lnTo>
                <a:lnTo>
                  <a:pt x="1001" y="86962"/>
                </a:lnTo>
                <a:lnTo>
                  <a:pt x="190" y="128777"/>
                </a:lnTo>
                <a:lnTo>
                  <a:pt x="0" y="145288"/>
                </a:lnTo>
                <a:lnTo>
                  <a:pt x="1220" y="151468"/>
                </a:lnTo>
                <a:lnTo>
                  <a:pt x="3302" y="156859"/>
                </a:lnTo>
                <a:lnTo>
                  <a:pt x="9704" y="168568"/>
                </a:lnTo>
                <a:lnTo>
                  <a:pt x="11498" y="170798"/>
                </a:lnTo>
                <a:lnTo>
                  <a:pt x="13965" y="173555"/>
                </a:lnTo>
                <a:lnTo>
                  <a:pt x="16880" y="176663"/>
                </a:lnTo>
                <a:lnTo>
                  <a:pt x="20092" y="178735"/>
                </a:lnTo>
                <a:lnTo>
                  <a:pt x="23504" y="180117"/>
                </a:lnTo>
                <a:lnTo>
                  <a:pt x="32038" y="182334"/>
                </a:lnTo>
                <a:lnTo>
                  <a:pt x="34008" y="181245"/>
                </a:lnTo>
                <a:lnTo>
                  <a:pt x="36591" y="179250"/>
                </a:lnTo>
                <a:lnTo>
                  <a:pt x="39584" y="176650"/>
                </a:lnTo>
                <a:lnTo>
                  <a:pt x="42849" y="174916"/>
                </a:lnTo>
                <a:lnTo>
                  <a:pt x="46295" y="173761"/>
                </a:lnTo>
                <a:lnTo>
                  <a:pt x="49863" y="172990"/>
                </a:lnTo>
                <a:lnTo>
                  <a:pt x="52241" y="171206"/>
                </a:lnTo>
                <a:lnTo>
                  <a:pt x="53827" y="168748"/>
                </a:lnTo>
                <a:lnTo>
                  <a:pt x="54885" y="165838"/>
                </a:lnTo>
                <a:lnTo>
                  <a:pt x="58129" y="162629"/>
                </a:lnTo>
                <a:lnTo>
                  <a:pt x="62832" y="159219"/>
                </a:lnTo>
                <a:lnTo>
                  <a:pt x="68507" y="155676"/>
                </a:lnTo>
                <a:lnTo>
                  <a:pt x="72291" y="152044"/>
                </a:lnTo>
                <a:lnTo>
                  <a:pt x="74814" y="148352"/>
                </a:lnTo>
                <a:lnTo>
                  <a:pt x="76495" y="144621"/>
                </a:lnTo>
                <a:lnTo>
                  <a:pt x="84929" y="127235"/>
                </a:lnTo>
                <a:lnTo>
                  <a:pt x="87050" y="121653"/>
                </a:lnTo>
                <a:lnTo>
                  <a:pt x="88462" y="116662"/>
                </a:lnTo>
                <a:lnTo>
                  <a:pt x="89405" y="112064"/>
                </a:lnTo>
                <a:lnTo>
                  <a:pt x="90033" y="107729"/>
                </a:lnTo>
                <a:lnTo>
                  <a:pt x="90451" y="103570"/>
                </a:lnTo>
                <a:lnTo>
                  <a:pt x="91123" y="93835"/>
                </a:lnTo>
                <a:lnTo>
                  <a:pt x="91215" y="89118"/>
                </a:lnTo>
                <a:lnTo>
                  <a:pt x="91274" y="75741"/>
                </a:lnTo>
                <a:lnTo>
                  <a:pt x="90009" y="72083"/>
                </a:lnTo>
                <a:lnTo>
                  <a:pt x="87895" y="68376"/>
                </a:lnTo>
                <a:lnTo>
                  <a:pt x="85216" y="64634"/>
                </a:lnTo>
                <a:lnTo>
                  <a:pt x="82160" y="60869"/>
                </a:lnTo>
                <a:lnTo>
                  <a:pt x="78853" y="57089"/>
                </a:lnTo>
                <a:lnTo>
                  <a:pt x="75379" y="53299"/>
                </a:lnTo>
                <a:lnTo>
                  <a:pt x="58352" y="35830"/>
                </a:lnTo>
                <a:lnTo>
                  <a:pt x="43288" y="20635"/>
                </a:lnTo>
                <a:lnTo>
                  <a:pt x="38969" y="17566"/>
                </a:lnTo>
                <a:lnTo>
                  <a:pt x="34818" y="15521"/>
                </a:lnTo>
                <a:lnTo>
                  <a:pt x="11279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8"/>
          <p:cNvSpPr/>
          <p:nvPr/>
        </p:nvSpPr>
        <p:spPr>
          <a:xfrm>
            <a:off x="5532120" y="3577589"/>
            <a:ext cx="217171" cy="246191"/>
          </a:xfrm>
          <a:custGeom>
            <a:avLst/>
            <a:gdLst/>
            <a:ahLst/>
            <a:cxnLst/>
            <a:rect l="0" t="0" r="0" b="0"/>
            <a:pathLst>
              <a:path w="217171" h="246191">
                <a:moveTo>
                  <a:pt x="0" y="0"/>
                </a:moveTo>
                <a:lnTo>
                  <a:pt x="12135" y="0"/>
                </a:lnTo>
                <a:lnTo>
                  <a:pt x="15710" y="1270"/>
                </a:lnTo>
                <a:lnTo>
                  <a:pt x="18093" y="3387"/>
                </a:lnTo>
                <a:lnTo>
                  <a:pt x="22011" y="9126"/>
                </a:lnTo>
                <a:lnTo>
                  <a:pt x="27986" y="15909"/>
                </a:lnTo>
                <a:lnTo>
                  <a:pt x="31357" y="18226"/>
                </a:lnTo>
                <a:lnTo>
                  <a:pt x="34875" y="19771"/>
                </a:lnTo>
                <a:lnTo>
                  <a:pt x="38489" y="20801"/>
                </a:lnTo>
                <a:lnTo>
                  <a:pt x="43439" y="24027"/>
                </a:lnTo>
                <a:lnTo>
                  <a:pt x="49280" y="28718"/>
                </a:lnTo>
                <a:lnTo>
                  <a:pt x="55713" y="34386"/>
                </a:lnTo>
                <a:lnTo>
                  <a:pt x="66247" y="44069"/>
                </a:lnTo>
                <a:lnTo>
                  <a:pt x="70835" y="48429"/>
                </a:lnTo>
                <a:lnTo>
                  <a:pt x="75163" y="53877"/>
                </a:lnTo>
                <a:lnTo>
                  <a:pt x="79319" y="60048"/>
                </a:lnTo>
                <a:lnTo>
                  <a:pt x="83359" y="66702"/>
                </a:lnTo>
                <a:lnTo>
                  <a:pt x="89862" y="73678"/>
                </a:lnTo>
                <a:lnTo>
                  <a:pt x="98008" y="80869"/>
                </a:lnTo>
                <a:lnTo>
                  <a:pt x="107249" y="88203"/>
                </a:lnTo>
                <a:lnTo>
                  <a:pt x="114679" y="95632"/>
                </a:lnTo>
                <a:lnTo>
                  <a:pt x="120903" y="103125"/>
                </a:lnTo>
                <a:lnTo>
                  <a:pt x="126321" y="110660"/>
                </a:lnTo>
                <a:lnTo>
                  <a:pt x="131204" y="118224"/>
                </a:lnTo>
                <a:lnTo>
                  <a:pt x="135729" y="125806"/>
                </a:lnTo>
                <a:lnTo>
                  <a:pt x="140016" y="133401"/>
                </a:lnTo>
                <a:lnTo>
                  <a:pt x="144144" y="139734"/>
                </a:lnTo>
                <a:lnTo>
                  <a:pt x="148166" y="145226"/>
                </a:lnTo>
                <a:lnTo>
                  <a:pt x="152117" y="150158"/>
                </a:lnTo>
                <a:lnTo>
                  <a:pt x="157292" y="157255"/>
                </a:lnTo>
                <a:lnTo>
                  <a:pt x="169814" y="175301"/>
                </a:lnTo>
                <a:lnTo>
                  <a:pt x="175439" y="185448"/>
                </a:lnTo>
                <a:lnTo>
                  <a:pt x="180459" y="196022"/>
                </a:lnTo>
                <a:lnTo>
                  <a:pt x="185076" y="206881"/>
                </a:lnTo>
                <a:lnTo>
                  <a:pt x="189424" y="214121"/>
                </a:lnTo>
                <a:lnTo>
                  <a:pt x="193592" y="218948"/>
                </a:lnTo>
                <a:lnTo>
                  <a:pt x="197642" y="222165"/>
                </a:lnTo>
                <a:lnTo>
                  <a:pt x="200341" y="225580"/>
                </a:lnTo>
                <a:lnTo>
                  <a:pt x="202140" y="229127"/>
                </a:lnTo>
                <a:lnTo>
                  <a:pt x="203340" y="232761"/>
                </a:lnTo>
                <a:lnTo>
                  <a:pt x="205410" y="235184"/>
                </a:lnTo>
                <a:lnTo>
                  <a:pt x="208060" y="236800"/>
                </a:lnTo>
                <a:lnTo>
                  <a:pt x="211097" y="237877"/>
                </a:lnTo>
                <a:lnTo>
                  <a:pt x="213121" y="239865"/>
                </a:lnTo>
                <a:lnTo>
                  <a:pt x="214470" y="242460"/>
                </a:lnTo>
                <a:lnTo>
                  <a:pt x="215370" y="245460"/>
                </a:lnTo>
                <a:lnTo>
                  <a:pt x="215970" y="246190"/>
                </a:lnTo>
                <a:lnTo>
                  <a:pt x="216370" y="245407"/>
                </a:lnTo>
                <a:lnTo>
                  <a:pt x="21717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9"/>
          <p:cNvSpPr/>
          <p:nvPr/>
        </p:nvSpPr>
        <p:spPr>
          <a:xfrm>
            <a:off x="5703570" y="3394758"/>
            <a:ext cx="228431" cy="285171"/>
          </a:xfrm>
          <a:custGeom>
            <a:avLst/>
            <a:gdLst/>
            <a:ahLst/>
            <a:cxnLst/>
            <a:rect l="0" t="0" r="0" b="0"/>
            <a:pathLst>
              <a:path w="228431" h="285171">
                <a:moveTo>
                  <a:pt x="22859" y="45671"/>
                </a:moveTo>
                <a:lnTo>
                  <a:pt x="16792" y="57807"/>
                </a:lnTo>
                <a:lnTo>
                  <a:pt x="15004" y="62652"/>
                </a:lnTo>
                <a:lnTo>
                  <a:pt x="13018" y="71422"/>
                </a:lnTo>
                <a:lnTo>
                  <a:pt x="12136" y="79553"/>
                </a:lnTo>
                <a:lnTo>
                  <a:pt x="11900" y="83499"/>
                </a:lnTo>
                <a:lnTo>
                  <a:pt x="11639" y="98044"/>
                </a:lnTo>
                <a:lnTo>
                  <a:pt x="11430" y="203504"/>
                </a:lnTo>
                <a:lnTo>
                  <a:pt x="12700" y="210583"/>
                </a:lnTo>
                <a:lnTo>
                  <a:pt x="14817" y="217843"/>
                </a:lnTo>
                <a:lnTo>
                  <a:pt x="17497" y="225222"/>
                </a:lnTo>
                <a:lnTo>
                  <a:pt x="20555" y="231412"/>
                </a:lnTo>
                <a:lnTo>
                  <a:pt x="23863" y="236809"/>
                </a:lnTo>
                <a:lnTo>
                  <a:pt x="27338" y="241676"/>
                </a:lnTo>
                <a:lnTo>
                  <a:pt x="30926" y="246191"/>
                </a:lnTo>
                <a:lnTo>
                  <a:pt x="34587" y="250471"/>
                </a:lnTo>
                <a:lnTo>
                  <a:pt x="38297" y="254595"/>
                </a:lnTo>
                <a:lnTo>
                  <a:pt x="45808" y="262563"/>
                </a:lnTo>
                <a:lnTo>
                  <a:pt x="49588" y="266466"/>
                </a:lnTo>
                <a:lnTo>
                  <a:pt x="53379" y="269068"/>
                </a:lnTo>
                <a:lnTo>
                  <a:pt x="57176" y="270802"/>
                </a:lnTo>
                <a:lnTo>
                  <a:pt x="60977" y="271959"/>
                </a:lnTo>
                <a:lnTo>
                  <a:pt x="64781" y="274000"/>
                </a:lnTo>
                <a:lnTo>
                  <a:pt x="68587" y="276630"/>
                </a:lnTo>
                <a:lnTo>
                  <a:pt x="72395" y="279654"/>
                </a:lnTo>
                <a:lnTo>
                  <a:pt x="76203" y="281670"/>
                </a:lnTo>
                <a:lnTo>
                  <a:pt x="80012" y="283014"/>
                </a:lnTo>
                <a:lnTo>
                  <a:pt x="83821" y="283910"/>
                </a:lnTo>
                <a:lnTo>
                  <a:pt x="87631" y="284507"/>
                </a:lnTo>
                <a:lnTo>
                  <a:pt x="91440" y="284905"/>
                </a:lnTo>
                <a:lnTo>
                  <a:pt x="95250" y="285170"/>
                </a:lnTo>
                <a:lnTo>
                  <a:pt x="101600" y="282807"/>
                </a:lnTo>
                <a:lnTo>
                  <a:pt x="109643" y="278692"/>
                </a:lnTo>
                <a:lnTo>
                  <a:pt x="118815" y="273409"/>
                </a:lnTo>
                <a:lnTo>
                  <a:pt x="127470" y="267346"/>
                </a:lnTo>
                <a:lnTo>
                  <a:pt x="135780" y="260764"/>
                </a:lnTo>
                <a:lnTo>
                  <a:pt x="143859" y="253837"/>
                </a:lnTo>
                <a:lnTo>
                  <a:pt x="154326" y="245408"/>
                </a:lnTo>
                <a:lnTo>
                  <a:pt x="179502" y="225883"/>
                </a:lnTo>
                <a:lnTo>
                  <a:pt x="189518" y="216613"/>
                </a:lnTo>
                <a:lnTo>
                  <a:pt x="197465" y="207893"/>
                </a:lnTo>
                <a:lnTo>
                  <a:pt x="204033" y="199539"/>
                </a:lnTo>
                <a:lnTo>
                  <a:pt x="208412" y="192699"/>
                </a:lnTo>
                <a:lnTo>
                  <a:pt x="211331" y="186870"/>
                </a:lnTo>
                <a:lnTo>
                  <a:pt x="213277" y="181714"/>
                </a:lnTo>
                <a:lnTo>
                  <a:pt x="215845" y="175736"/>
                </a:lnTo>
                <a:lnTo>
                  <a:pt x="222084" y="162321"/>
                </a:lnTo>
                <a:lnTo>
                  <a:pt x="224256" y="156458"/>
                </a:lnTo>
                <a:lnTo>
                  <a:pt x="225704" y="151279"/>
                </a:lnTo>
                <a:lnTo>
                  <a:pt x="226669" y="146557"/>
                </a:lnTo>
                <a:lnTo>
                  <a:pt x="227312" y="140868"/>
                </a:lnTo>
                <a:lnTo>
                  <a:pt x="227741" y="134536"/>
                </a:lnTo>
                <a:lnTo>
                  <a:pt x="228028" y="127775"/>
                </a:lnTo>
                <a:lnTo>
                  <a:pt x="228346" y="113489"/>
                </a:lnTo>
                <a:lnTo>
                  <a:pt x="228430" y="106123"/>
                </a:lnTo>
                <a:lnTo>
                  <a:pt x="227217" y="99942"/>
                </a:lnTo>
                <a:lnTo>
                  <a:pt x="225138" y="94552"/>
                </a:lnTo>
                <a:lnTo>
                  <a:pt x="222481" y="89689"/>
                </a:lnTo>
                <a:lnTo>
                  <a:pt x="219530" y="80898"/>
                </a:lnTo>
                <a:lnTo>
                  <a:pt x="218743" y="76776"/>
                </a:lnTo>
                <a:lnTo>
                  <a:pt x="214482" y="68809"/>
                </a:lnTo>
                <a:lnTo>
                  <a:pt x="211568" y="64907"/>
                </a:lnTo>
                <a:lnTo>
                  <a:pt x="201557" y="50410"/>
                </a:lnTo>
                <a:lnTo>
                  <a:pt x="195331" y="41211"/>
                </a:lnTo>
                <a:lnTo>
                  <a:pt x="188640" y="33807"/>
                </a:lnTo>
                <a:lnTo>
                  <a:pt x="181640" y="27602"/>
                </a:lnTo>
                <a:lnTo>
                  <a:pt x="174433" y="22195"/>
                </a:lnTo>
                <a:lnTo>
                  <a:pt x="168359" y="18591"/>
                </a:lnTo>
                <a:lnTo>
                  <a:pt x="163039" y="16188"/>
                </a:lnTo>
                <a:lnTo>
                  <a:pt x="158222" y="14586"/>
                </a:lnTo>
                <a:lnTo>
                  <a:pt x="153741" y="12247"/>
                </a:lnTo>
                <a:lnTo>
                  <a:pt x="149484" y="9419"/>
                </a:lnTo>
                <a:lnTo>
                  <a:pt x="145376" y="6263"/>
                </a:lnTo>
                <a:lnTo>
                  <a:pt x="140097" y="4159"/>
                </a:lnTo>
                <a:lnTo>
                  <a:pt x="134038" y="2757"/>
                </a:lnTo>
                <a:lnTo>
                  <a:pt x="127458" y="1821"/>
                </a:lnTo>
                <a:lnTo>
                  <a:pt x="121802" y="1198"/>
                </a:lnTo>
                <a:lnTo>
                  <a:pt x="116761" y="783"/>
                </a:lnTo>
                <a:lnTo>
                  <a:pt x="112131" y="506"/>
                </a:lnTo>
                <a:lnTo>
                  <a:pt x="100212" y="198"/>
                </a:lnTo>
                <a:lnTo>
                  <a:pt x="71865" y="0"/>
                </a:lnTo>
                <a:lnTo>
                  <a:pt x="64420" y="1254"/>
                </a:lnTo>
                <a:lnTo>
                  <a:pt x="56916" y="3360"/>
                </a:lnTo>
                <a:lnTo>
                  <a:pt x="49374" y="6034"/>
                </a:lnTo>
                <a:lnTo>
                  <a:pt x="41806" y="9086"/>
                </a:lnTo>
                <a:lnTo>
                  <a:pt x="34220" y="12391"/>
                </a:lnTo>
                <a:lnTo>
                  <a:pt x="26624" y="15865"/>
                </a:lnTo>
                <a:lnTo>
                  <a:pt x="21559" y="19450"/>
                </a:lnTo>
                <a:lnTo>
                  <a:pt x="18183" y="23111"/>
                </a:lnTo>
                <a:lnTo>
                  <a:pt x="15932" y="26821"/>
                </a:lnTo>
                <a:lnTo>
                  <a:pt x="13161" y="29295"/>
                </a:lnTo>
                <a:lnTo>
                  <a:pt x="10044" y="30943"/>
                </a:lnTo>
                <a:lnTo>
                  <a:pt x="6696" y="32043"/>
                </a:lnTo>
                <a:lnTo>
                  <a:pt x="4464" y="34046"/>
                </a:lnTo>
                <a:lnTo>
                  <a:pt x="2976" y="36651"/>
                </a:lnTo>
                <a:lnTo>
                  <a:pt x="0" y="456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0"/>
          <p:cNvSpPr/>
          <p:nvPr/>
        </p:nvSpPr>
        <p:spPr>
          <a:xfrm>
            <a:off x="7520940" y="3051999"/>
            <a:ext cx="1549539" cy="1954341"/>
          </a:xfrm>
          <a:custGeom>
            <a:avLst/>
            <a:gdLst/>
            <a:ahLst/>
            <a:cxnLst/>
            <a:rect l="0" t="0" r="0" b="0"/>
            <a:pathLst>
              <a:path w="1549539" h="1954341">
                <a:moveTo>
                  <a:pt x="22860" y="1920051"/>
                </a:moveTo>
                <a:lnTo>
                  <a:pt x="30715" y="1903070"/>
                </a:lnTo>
                <a:lnTo>
                  <a:pt x="32701" y="1894300"/>
                </a:lnTo>
                <a:lnTo>
                  <a:pt x="36970" y="1886169"/>
                </a:lnTo>
                <a:lnTo>
                  <a:pt x="39886" y="1882223"/>
                </a:lnTo>
                <a:lnTo>
                  <a:pt x="50059" y="1840263"/>
                </a:lnTo>
                <a:lnTo>
                  <a:pt x="73252" y="1743163"/>
                </a:lnTo>
                <a:lnTo>
                  <a:pt x="86743" y="1691574"/>
                </a:lnTo>
                <a:lnTo>
                  <a:pt x="98091" y="1637724"/>
                </a:lnTo>
                <a:lnTo>
                  <a:pt x="103286" y="1591372"/>
                </a:lnTo>
                <a:lnTo>
                  <a:pt x="114062" y="1507271"/>
                </a:lnTo>
                <a:lnTo>
                  <a:pt x="127317" y="1419940"/>
                </a:lnTo>
                <a:lnTo>
                  <a:pt x="140405" y="1343449"/>
                </a:lnTo>
                <a:lnTo>
                  <a:pt x="150455" y="1292520"/>
                </a:lnTo>
                <a:lnTo>
                  <a:pt x="157185" y="1235288"/>
                </a:lnTo>
                <a:lnTo>
                  <a:pt x="165248" y="1180089"/>
                </a:lnTo>
                <a:lnTo>
                  <a:pt x="181747" y="1074975"/>
                </a:lnTo>
                <a:lnTo>
                  <a:pt x="188726" y="1016565"/>
                </a:lnTo>
                <a:lnTo>
                  <a:pt x="193098" y="972401"/>
                </a:lnTo>
                <a:lnTo>
                  <a:pt x="202700" y="913108"/>
                </a:lnTo>
                <a:lnTo>
                  <a:pt x="232440" y="769016"/>
                </a:lnTo>
                <a:lnTo>
                  <a:pt x="246816" y="717599"/>
                </a:lnTo>
                <a:lnTo>
                  <a:pt x="263366" y="662998"/>
                </a:lnTo>
                <a:lnTo>
                  <a:pt x="279823" y="602428"/>
                </a:lnTo>
                <a:lnTo>
                  <a:pt x="312337" y="465325"/>
                </a:lnTo>
                <a:lnTo>
                  <a:pt x="329893" y="419116"/>
                </a:lnTo>
                <a:lnTo>
                  <a:pt x="349455" y="359261"/>
                </a:lnTo>
                <a:lnTo>
                  <a:pt x="366714" y="308668"/>
                </a:lnTo>
                <a:lnTo>
                  <a:pt x="393700" y="236987"/>
                </a:lnTo>
                <a:lnTo>
                  <a:pt x="420087" y="177189"/>
                </a:lnTo>
                <a:lnTo>
                  <a:pt x="470937" y="75223"/>
                </a:lnTo>
                <a:lnTo>
                  <a:pt x="495167" y="36587"/>
                </a:lnTo>
                <a:lnTo>
                  <a:pt x="499022" y="31948"/>
                </a:lnTo>
                <a:lnTo>
                  <a:pt x="502860" y="28856"/>
                </a:lnTo>
                <a:lnTo>
                  <a:pt x="510513" y="24149"/>
                </a:lnTo>
                <a:lnTo>
                  <a:pt x="533397" y="4686"/>
                </a:lnTo>
                <a:lnTo>
                  <a:pt x="541019" y="1977"/>
                </a:lnTo>
                <a:lnTo>
                  <a:pt x="556260" y="238"/>
                </a:lnTo>
                <a:lnTo>
                  <a:pt x="563879" y="0"/>
                </a:lnTo>
                <a:lnTo>
                  <a:pt x="574886" y="3281"/>
                </a:lnTo>
                <a:lnTo>
                  <a:pt x="586974" y="7703"/>
                </a:lnTo>
                <a:lnTo>
                  <a:pt x="596580" y="9668"/>
                </a:lnTo>
                <a:lnTo>
                  <a:pt x="638491" y="32514"/>
                </a:lnTo>
                <a:lnTo>
                  <a:pt x="659082" y="45060"/>
                </a:lnTo>
                <a:lnTo>
                  <a:pt x="693546" y="70368"/>
                </a:lnTo>
                <a:lnTo>
                  <a:pt x="729883" y="95939"/>
                </a:lnTo>
                <a:lnTo>
                  <a:pt x="773906" y="126090"/>
                </a:lnTo>
                <a:lnTo>
                  <a:pt x="814900" y="163713"/>
                </a:lnTo>
                <a:lnTo>
                  <a:pt x="899155" y="247462"/>
                </a:lnTo>
                <a:lnTo>
                  <a:pt x="946305" y="285560"/>
                </a:lnTo>
                <a:lnTo>
                  <a:pt x="994200" y="331280"/>
                </a:lnTo>
                <a:lnTo>
                  <a:pt x="1040337" y="370651"/>
                </a:lnTo>
                <a:lnTo>
                  <a:pt x="1081565" y="417322"/>
                </a:lnTo>
                <a:lnTo>
                  <a:pt x="1122962" y="453435"/>
                </a:lnTo>
                <a:lnTo>
                  <a:pt x="1166464" y="492899"/>
                </a:lnTo>
                <a:lnTo>
                  <a:pt x="1207348" y="532919"/>
                </a:lnTo>
                <a:lnTo>
                  <a:pt x="1219435" y="551708"/>
                </a:lnTo>
                <a:lnTo>
                  <a:pt x="1224437" y="562052"/>
                </a:lnTo>
                <a:lnTo>
                  <a:pt x="1266425" y="612614"/>
                </a:lnTo>
                <a:lnTo>
                  <a:pt x="1298425" y="649695"/>
                </a:lnTo>
                <a:lnTo>
                  <a:pt x="1316474" y="673699"/>
                </a:lnTo>
                <a:lnTo>
                  <a:pt x="1358066" y="717651"/>
                </a:lnTo>
                <a:lnTo>
                  <a:pt x="1402230" y="771789"/>
                </a:lnTo>
                <a:lnTo>
                  <a:pt x="1441312" y="815649"/>
                </a:lnTo>
                <a:lnTo>
                  <a:pt x="1489153" y="870657"/>
                </a:lnTo>
                <a:lnTo>
                  <a:pt x="1523829" y="906378"/>
                </a:lnTo>
                <a:lnTo>
                  <a:pt x="1526426" y="910259"/>
                </a:lnTo>
                <a:lnTo>
                  <a:pt x="1530936" y="923364"/>
                </a:lnTo>
                <a:lnTo>
                  <a:pt x="1541401" y="935282"/>
                </a:lnTo>
                <a:lnTo>
                  <a:pt x="1542317" y="939662"/>
                </a:lnTo>
                <a:lnTo>
                  <a:pt x="1542561" y="942608"/>
                </a:lnTo>
                <a:lnTo>
                  <a:pt x="1543994" y="944572"/>
                </a:lnTo>
                <a:lnTo>
                  <a:pt x="1546218" y="945882"/>
                </a:lnTo>
                <a:lnTo>
                  <a:pt x="1548973" y="946754"/>
                </a:lnTo>
                <a:lnTo>
                  <a:pt x="1549538" y="948606"/>
                </a:lnTo>
                <a:lnTo>
                  <a:pt x="1548645" y="951111"/>
                </a:lnTo>
                <a:lnTo>
                  <a:pt x="1544155" y="958188"/>
                </a:lnTo>
                <a:lnTo>
                  <a:pt x="1543377" y="965482"/>
                </a:lnTo>
                <a:lnTo>
                  <a:pt x="1541998" y="967442"/>
                </a:lnTo>
                <a:lnTo>
                  <a:pt x="1539808" y="968748"/>
                </a:lnTo>
                <a:lnTo>
                  <a:pt x="1533988" y="970199"/>
                </a:lnTo>
                <a:lnTo>
                  <a:pt x="1527169" y="970844"/>
                </a:lnTo>
                <a:lnTo>
                  <a:pt x="1523573" y="972287"/>
                </a:lnTo>
                <a:lnTo>
                  <a:pt x="1512443" y="980383"/>
                </a:lnTo>
                <a:lnTo>
                  <a:pt x="1488428" y="1001964"/>
                </a:lnTo>
                <a:lnTo>
                  <a:pt x="1441714" y="1034038"/>
                </a:lnTo>
                <a:lnTo>
                  <a:pt x="1400221" y="1065257"/>
                </a:lnTo>
                <a:lnTo>
                  <a:pt x="1356232" y="1099653"/>
                </a:lnTo>
                <a:lnTo>
                  <a:pt x="1263805" y="1158184"/>
                </a:lnTo>
                <a:lnTo>
                  <a:pt x="1221989" y="1183759"/>
                </a:lnTo>
                <a:lnTo>
                  <a:pt x="1195896" y="1203345"/>
                </a:lnTo>
                <a:lnTo>
                  <a:pt x="1156976" y="1225370"/>
                </a:lnTo>
                <a:lnTo>
                  <a:pt x="1139052" y="1237924"/>
                </a:lnTo>
                <a:lnTo>
                  <a:pt x="1096499" y="1256331"/>
                </a:lnTo>
                <a:lnTo>
                  <a:pt x="1075343" y="1265654"/>
                </a:lnTo>
                <a:lnTo>
                  <a:pt x="1027066" y="1299644"/>
                </a:lnTo>
                <a:lnTo>
                  <a:pt x="971334" y="1328156"/>
                </a:lnTo>
                <a:lnTo>
                  <a:pt x="940973" y="1344566"/>
                </a:lnTo>
                <a:lnTo>
                  <a:pt x="889380" y="1368793"/>
                </a:lnTo>
                <a:lnTo>
                  <a:pt x="848670" y="1389720"/>
                </a:lnTo>
                <a:lnTo>
                  <a:pt x="804330" y="1415782"/>
                </a:lnTo>
                <a:lnTo>
                  <a:pt x="756903" y="1442978"/>
                </a:lnTo>
                <a:lnTo>
                  <a:pt x="719942" y="1462908"/>
                </a:lnTo>
                <a:lnTo>
                  <a:pt x="677713" y="1488409"/>
                </a:lnTo>
                <a:lnTo>
                  <a:pt x="629310" y="1519781"/>
                </a:lnTo>
                <a:lnTo>
                  <a:pt x="583060" y="1550437"/>
                </a:lnTo>
                <a:lnTo>
                  <a:pt x="494678" y="1615879"/>
                </a:lnTo>
                <a:lnTo>
                  <a:pt x="446400" y="1648912"/>
                </a:lnTo>
                <a:lnTo>
                  <a:pt x="403560" y="1679896"/>
                </a:lnTo>
                <a:lnTo>
                  <a:pt x="376210" y="1701555"/>
                </a:lnTo>
                <a:lnTo>
                  <a:pt x="321720" y="1740815"/>
                </a:lnTo>
                <a:lnTo>
                  <a:pt x="226110" y="1807270"/>
                </a:lnTo>
                <a:lnTo>
                  <a:pt x="185022" y="1839964"/>
                </a:lnTo>
                <a:lnTo>
                  <a:pt x="152917" y="1869005"/>
                </a:lnTo>
                <a:lnTo>
                  <a:pt x="104962" y="1900941"/>
                </a:lnTo>
                <a:lnTo>
                  <a:pt x="94063" y="1905208"/>
                </a:lnTo>
                <a:lnTo>
                  <a:pt x="89379" y="1906345"/>
                </a:lnTo>
                <a:lnTo>
                  <a:pt x="51308" y="1928103"/>
                </a:lnTo>
                <a:lnTo>
                  <a:pt x="37698" y="1938668"/>
                </a:lnTo>
                <a:lnTo>
                  <a:pt x="25065" y="1942352"/>
                </a:lnTo>
                <a:lnTo>
                  <a:pt x="14169" y="1950655"/>
                </a:lnTo>
                <a:lnTo>
                  <a:pt x="0" y="19543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1"/>
          <p:cNvSpPr/>
          <p:nvPr/>
        </p:nvSpPr>
        <p:spPr>
          <a:xfrm>
            <a:off x="7932419" y="3213036"/>
            <a:ext cx="180402" cy="250190"/>
          </a:xfrm>
          <a:custGeom>
            <a:avLst/>
            <a:gdLst/>
            <a:ahLst/>
            <a:cxnLst/>
            <a:rect l="0" t="0" r="0" b="0"/>
            <a:pathLst>
              <a:path w="180402" h="250190">
                <a:moveTo>
                  <a:pt x="0" y="78803"/>
                </a:moveTo>
                <a:lnTo>
                  <a:pt x="0" y="72736"/>
                </a:lnTo>
                <a:lnTo>
                  <a:pt x="1271" y="70948"/>
                </a:lnTo>
                <a:lnTo>
                  <a:pt x="3388" y="69757"/>
                </a:lnTo>
                <a:lnTo>
                  <a:pt x="6068" y="68962"/>
                </a:lnTo>
                <a:lnTo>
                  <a:pt x="9125" y="68433"/>
                </a:lnTo>
                <a:lnTo>
                  <a:pt x="12434" y="68080"/>
                </a:lnTo>
                <a:lnTo>
                  <a:pt x="15909" y="67844"/>
                </a:lnTo>
                <a:lnTo>
                  <a:pt x="23307" y="63877"/>
                </a:lnTo>
                <a:lnTo>
                  <a:pt x="33318" y="57423"/>
                </a:lnTo>
                <a:lnTo>
                  <a:pt x="45073" y="49310"/>
                </a:lnTo>
                <a:lnTo>
                  <a:pt x="54178" y="42631"/>
                </a:lnTo>
                <a:lnTo>
                  <a:pt x="61519" y="36909"/>
                </a:lnTo>
                <a:lnTo>
                  <a:pt x="67683" y="31824"/>
                </a:lnTo>
                <a:lnTo>
                  <a:pt x="76872" y="25893"/>
                </a:lnTo>
                <a:lnTo>
                  <a:pt x="88079" y="19400"/>
                </a:lnTo>
                <a:lnTo>
                  <a:pt x="100629" y="12531"/>
                </a:lnTo>
                <a:lnTo>
                  <a:pt x="110266" y="7952"/>
                </a:lnTo>
                <a:lnTo>
                  <a:pt x="117961" y="4899"/>
                </a:lnTo>
                <a:lnTo>
                  <a:pt x="124361" y="2864"/>
                </a:lnTo>
                <a:lnTo>
                  <a:pt x="127358" y="1507"/>
                </a:lnTo>
                <a:lnTo>
                  <a:pt x="128085" y="603"/>
                </a:lnTo>
                <a:lnTo>
                  <a:pt x="127300" y="0"/>
                </a:lnTo>
                <a:lnTo>
                  <a:pt x="124237" y="868"/>
                </a:lnTo>
                <a:lnTo>
                  <a:pt x="119655" y="2716"/>
                </a:lnTo>
                <a:lnTo>
                  <a:pt x="114060" y="5219"/>
                </a:lnTo>
                <a:lnTo>
                  <a:pt x="109059" y="8157"/>
                </a:lnTo>
                <a:lnTo>
                  <a:pt x="104457" y="11386"/>
                </a:lnTo>
                <a:lnTo>
                  <a:pt x="100118" y="14808"/>
                </a:lnTo>
                <a:lnTo>
                  <a:pt x="95956" y="17090"/>
                </a:lnTo>
                <a:lnTo>
                  <a:pt x="91911" y="18611"/>
                </a:lnTo>
                <a:lnTo>
                  <a:pt x="87944" y="19625"/>
                </a:lnTo>
                <a:lnTo>
                  <a:pt x="84029" y="21571"/>
                </a:lnTo>
                <a:lnTo>
                  <a:pt x="80150" y="24139"/>
                </a:lnTo>
                <a:lnTo>
                  <a:pt x="70866" y="31317"/>
                </a:lnTo>
                <a:lnTo>
                  <a:pt x="66210" y="35685"/>
                </a:lnTo>
                <a:lnTo>
                  <a:pt x="58940" y="42769"/>
                </a:lnTo>
                <a:lnTo>
                  <a:pt x="54560" y="50512"/>
                </a:lnTo>
                <a:lnTo>
                  <a:pt x="47466" y="64043"/>
                </a:lnTo>
                <a:lnTo>
                  <a:pt x="43110" y="69280"/>
                </a:lnTo>
                <a:lnTo>
                  <a:pt x="40170" y="72454"/>
                </a:lnTo>
                <a:lnTo>
                  <a:pt x="38210" y="75841"/>
                </a:lnTo>
                <a:lnTo>
                  <a:pt x="36032" y="82990"/>
                </a:lnTo>
                <a:lnTo>
                  <a:pt x="35452" y="87945"/>
                </a:lnTo>
                <a:lnTo>
                  <a:pt x="35065" y="93788"/>
                </a:lnTo>
                <a:lnTo>
                  <a:pt x="34807" y="100223"/>
                </a:lnTo>
                <a:lnTo>
                  <a:pt x="35905" y="104513"/>
                </a:lnTo>
                <a:lnTo>
                  <a:pt x="37907" y="107373"/>
                </a:lnTo>
                <a:lnTo>
                  <a:pt x="40511" y="109280"/>
                </a:lnTo>
                <a:lnTo>
                  <a:pt x="42247" y="111821"/>
                </a:lnTo>
                <a:lnTo>
                  <a:pt x="44177" y="118031"/>
                </a:lnTo>
                <a:lnTo>
                  <a:pt x="45962" y="120195"/>
                </a:lnTo>
                <a:lnTo>
                  <a:pt x="48421" y="121638"/>
                </a:lnTo>
                <a:lnTo>
                  <a:pt x="51330" y="122600"/>
                </a:lnTo>
                <a:lnTo>
                  <a:pt x="54540" y="123241"/>
                </a:lnTo>
                <a:lnTo>
                  <a:pt x="57951" y="123668"/>
                </a:lnTo>
                <a:lnTo>
                  <a:pt x="61494" y="123954"/>
                </a:lnTo>
                <a:lnTo>
                  <a:pt x="63856" y="125414"/>
                </a:lnTo>
                <a:lnTo>
                  <a:pt x="65430" y="127657"/>
                </a:lnTo>
                <a:lnTo>
                  <a:pt x="66481" y="130422"/>
                </a:lnTo>
                <a:lnTo>
                  <a:pt x="68450" y="132266"/>
                </a:lnTo>
                <a:lnTo>
                  <a:pt x="71034" y="133495"/>
                </a:lnTo>
                <a:lnTo>
                  <a:pt x="74026" y="134315"/>
                </a:lnTo>
                <a:lnTo>
                  <a:pt x="77291" y="133591"/>
                </a:lnTo>
                <a:lnTo>
                  <a:pt x="80737" y="131838"/>
                </a:lnTo>
                <a:lnTo>
                  <a:pt x="84306" y="129400"/>
                </a:lnTo>
                <a:lnTo>
                  <a:pt x="87954" y="127774"/>
                </a:lnTo>
                <a:lnTo>
                  <a:pt x="91656" y="126691"/>
                </a:lnTo>
                <a:lnTo>
                  <a:pt x="95394" y="125968"/>
                </a:lnTo>
                <a:lnTo>
                  <a:pt x="101696" y="125487"/>
                </a:lnTo>
                <a:lnTo>
                  <a:pt x="109708" y="125166"/>
                </a:lnTo>
                <a:lnTo>
                  <a:pt x="118859" y="124951"/>
                </a:lnTo>
                <a:lnTo>
                  <a:pt x="127499" y="126079"/>
                </a:lnTo>
                <a:lnTo>
                  <a:pt x="135800" y="128101"/>
                </a:lnTo>
                <a:lnTo>
                  <a:pt x="143874" y="130718"/>
                </a:lnTo>
                <a:lnTo>
                  <a:pt x="150526" y="132463"/>
                </a:lnTo>
                <a:lnTo>
                  <a:pt x="156231" y="133626"/>
                </a:lnTo>
                <a:lnTo>
                  <a:pt x="161304" y="134402"/>
                </a:lnTo>
                <a:lnTo>
                  <a:pt x="165957" y="136189"/>
                </a:lnTo>
                <a:lnTo>
                  <a:pt x="170328" y="138651"/>
                </a:lnTo>
                <a:lnTo>
                  <a:pt x="174511" y="141562"/>
                </a:lnTo>
                <a:lnTo>
                  <a:pt x="177302" y="144772"/>
                </a:lnTo>
                <a:lnTo>
                  <a:pt x="179161" y="148182"/>
                </a:lnTo>
                <a:lnTo>
                  <a:pt x="180401" y="151726"/>
                </a:lnTo>
                <a:lnTo>
                  <a:pt x="179957" y="156629"/>
                </a:lnTo>
                <a:lnTo>
                  <a:pt x="178392" y="162437"/>
                </a:lnTo>
                <a:lnTo>
                  <a:pt x="176079" y="168849"/>
                </a:lnTo>
                <a:lnTo>
                  <a:pt x="173266" y="175664"/>
                </a:lnTo>
                <a:lnTo>
                  <a:pt x="170121" y="182747"/>
                </a:lnTo>
                <a:lnTo>
                  <a:pt x="166754" y="190009"/>
                </a:lnTo>
                <a:lnTo>
                  <a:pt x="164510" y="196121"/>
                </a:lnTo>
                <a:lnTo>
                  <a:pt x="163013" y="201465"/>
                </a:lnTo>
                <a:lnTo>
                  <a:pt x="162016" y="206298"/>
                </a:lnTo>
                <a:lnTo>
                  <a:pt x="160080" y="210789"/>
                </a:lnTo>
                <a:lnTo>
                  <a:pt x="157521" y="215054"/>
                </a:lnTo>
                <a:lnTo>
                  <a:pt x="154544" y="219167"/>
                </a:lnTo>
                <a:lnTo>
                  <a:pt x="151289" y="223179"/>
                </a:lnTo>
                <a:lnTo>
                  <a:pt x="147850" y="227124"/>
                </a:lnTo>
                <a:lnTo>
                  <a:pt x="144287" y="231024"/>
                </a:lnTo>
                <a:lnTo>
                  <a:pt x="140641" y="233624"/>
                </a:lnTo>
                <a:lnTo>
                  <a:pt x="136941" y="235357"/>
                </a:lnTo>
                <a:lnTo>
                  <a:pt x="127945" y="238139"/>
                </a:lnTo>
                <a:lnTo>
                  <a:pt x="123328" y="241906"/>
                </a:lnTo>
                <a:lnTo>
                  <a:pt x="120319" y="244688"/>
                </a:lnTo>
                <a:lnTo>
                  <a:pt x="117043" y="246543"/>
                </a:lnTo>
                <a:lnTo>
                  <a:pt x="113589" y="247780"/>
                </a:lnTo>
                <a:lnTo>
                  <a:pt x="103498" y="250109"/>
                </a:lnTo>
                <a:lnTo>
                  <a:pt x="99762" y="250189"/>
                </a:lnTo>
                <a:lnTo>
                  <a:pt x="91440" y="2388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2"/>
          <p:cNvSpPr/>
          <p:nvPr/>
        </p:nvSpPr>
        <p:spPr>
          <a:xfrm>
            <a:off x="8138504" y="3223346"/>
            <a:ext cx="102480" cy="148471"/>
          </a:xfrm>
          <a:custGeom>
            <a:avLst/>
            <a:gdLst/>
            <a:ahLst/>
            <a:cxnLst/>
            <a:rect l="0" t="0" r="0" b="0"/>
            <a:pathLst>
              <a:path w="102480" h="148471">
                <a:moveTo>
                  <a:pt x="11086" y="22773"/>
                </a:moveTo>
                <a:lnTo>
                  <a:pt x="5018" y="28841"/>
                </a:lnTo>
                <a:lnTo>
                  <a:pt x="3230" y="31899"/>
                </a:lnTo>
                <a:lnTo>
                  <a:pt x="2038" y="35207"/>
                </a:lnTo>
                <a:lnTo>
                  <a:pt x="1244" y="38683"/>
                </a:lnTo>
                <a:lnTo>
                  <a:pt x="1985" y="43539"/>
                </a:lnTo>
                <a:lnTo>
                  <a:pt x="3748" y="49318"/>
                </a:lnTo>
                <a:lnTo>
                  <a:pt x="6194" y="55710"/>
                </a:lnTo>
                <a:lnTo>
                  <a:pt x="6554" y="61241"/>
                </a:lnTo>
                <a:lnTo>
                  <a:pt x="5525" y="66198"/>
                </a:lnTo>
                <a:lnTo>
                  <a:pt x="3568" y="70773"/>
                </a:lnTo>
                <a:lnTo>
                  <a:pt x="2264" y="75093"/>
                </a:lnTo>
                <a:lnTo>
                  <a:pt x="1395" y="79243"/>
                </a:lnTo>
                <a:lnTo>
                  <a:pt x="815" y="83280"/>
                </a:lnTo>
                <a:lnTo>
                  <a:pt x="428" y="87241"/>
                </a:lnTo>
                <a:lnTo>
                  <a:pt x="171" y="91152"/>
                </a:lnTo>
                <a:lnTo>
                  <a:pt x="0" y="95029"/>
                </a:lnTo>
                <a:lnTo>
                  <a:pt x="1154" y="100154"/>
                </a:lnTo>
                <a:lnTo>
                  <a:pt x="3195" y="106110"/>
                </a:lnTo>
                <a:lnTo>
                  <a:pt x="5826" y="112622"/>
                </a:lnTo>
                <a:lnTo>
                  <a:pt x="8849" y="119502"/>
                </a:lnTo>
                <a:lnTo>
                  <a:pt x="20465" y="144182"/>
                </a:lnTo>
                <a:lnTo>
                  <a:pt x="22418" y="145623"/>
                </a:lnTo>
                <a:lnTo>
                  <a:pt x="24990" y="146583"/>
                </a:lnTo>
                <a:lnTo>
                  <a:pt x="27976" y="147223"/>
                </a:lnTo>
                <a:lnTo>
                  <a:pt x="31236" y="147650"/>
                </a:lnTo>
                <a:lnTo>
                  <a:pt x="34680" y="147935"/>
                </a:lnTo>
                <a:lnTo>
                  <a:pt x="38244" y="148124"/>
                </a:lnTo>
                <a:lnTo>
                  <a:pt x="45593" y="148335"/>
                </a:lnTo>
                <a:lnTo>
                  <a:pt x="60659" y="148470"/>
                </a:lnTo>
                <a:lnTo>
                  <a:pt x="64454" y="147211"/>
                </a:lnTo>
                <a:lnTo>
                  <a:pt x="68255" y="145102"/>
                </a:lnTo>
                <a:lnTo>
                  <a:pt x="72059" y="142426"/>
                </a:lnTo>
                <a:lnTo>
                  <a:pt x="75864" y="139372"/>
                </a:lnTo>
                <a:lnTo>
                  <a:pt x="79671" y="136065"/>
                </a:lnTo>
                <a:lnTo>
                  <a:pt x="83480" y="132591"/>
                </a:lnTo>
                <a:lnTo>
                  <a:pt x="86018" y="129005"/>
                </a:lnTo>
                <a:lnTo>
                  <a:pt x="87710" y="125345"/>
                </a:lnTo>
                <a:lnTo>
                  <a:pt x="88838" y="121635"/>
                </a:lnTo>
                <a:lnTo>
                  <a:pt x="90861" y="117891"/>
                </a:lnTo>
                <a:lnTo>
                  <a:pt x="93479" y="114125"/>
                </a:lnTo>
                <a:lnTo>
                  <a:pt x="96494" y="110345"/>
                </a:lnTo>
                <a:lnTo>
                  <a:pt x="98505" y="106554"/>
                </a:lnTo>
                <a:lnTo>
                  <a:pt x="99845" y="102757"/>
                </a:lnTo>
                <a:lnTo>
                  <a:pt x="100739" y="98956"/>
                </a:lnTo>
                <a:lnTo>
                  <a:pt x="101334" y="95152"/>
                </a:lnTo>
                <a:lnTo>
                  <a:pt x="101731" y="91346"/>
                </a:lnTo>
                <a:lnTo>
                  <a:pt x="101996" y="87538"/>
                </a:lnTo>
                <a:lnTo>
                  <a:pt x="102172" y="83730"/>
                </a:lnTo>
                <a:lnTo>
                  <a:pt x="102368" y="76112"/>
                </a:lnTo>
                <a:lnTo>
                  <a:pt x="102479" y="64683"/>
                </a:lnTo>
                <a:lnTo>
                  <a:pt x="101224" y="60873"/>
                </a:lnTo>
                <a:lnTo>
                  <a:pt x="99118" y="57063"/>
                </a:lnTo>
                <a:lnTo>
                  <a:pt x="96444" y="53253"/>
                </a:lnTo>
                <a:lnTo>
                  <a:pt x="94661" y="49443"/>
                </a:lnTo>
                <a:lnTo>
                  <a:pt x="93473" y="45633"/>
                </a:lnTo>
                <a:lnTo>
                  <a:pt x="92681" y="41823"/>
                </a:lnTo>
                <a:lnTo>
                  <a:pt x="90882" y="39283"/>
                </a:lnTo>
                <a:lnTo>
                  <a:pt x="88413" y="37590"/>
                </a:lnTo>
                <a:lnTo>
                  <a:pt x="85497" y="36461"/>
                </a:lnTo>
                <a:lnTo>
                  <a:pt x="83553" y="34438"/>
                </a:lnTo>
                <a:lnTo>
                  <a:pt x="82258" y="31820"/>
                </a:lnTo>
                <a:lnTo>
                  <a:pt x="81394" y="28805"/>
                </a:lnTo>
                <a:lnTo>
                  <a:pt x="79547" y="25524"/>
                </a:lnTo>
                <a:lnTo>
                  <a:pt x="77048" y="22067"/>
                </a:lnTo>
                <a:lnTo>
                  <a:pt x="74110" y="18493"/>
                </a:lnTo>
                <a:lnTo>
                  <a:pt x="70881" y="14840"/>
                </a:lnTo>
                <a:lnTo>
                  <a:pt x="58910" y="2130"/>
                </a:lnTo>
                <a:lnTo>
                  <a:pt x="56939" y="1391"/>
                </a:lnTo>
                <a:lnTo>
                  <a:pt x="54354" y="899"/>
                </a:lnTo>
                <a:lnTo>
                  <a:pt x="47149" y="108"/>
                </a:lnTo>
                <a:lnTo>
                  <a:pt x="45287" y="43"/>
                </a:lnTo>
                <a:lnTo>
                  <a:pt x="42778" y="0"/>
                </a:lnTo>
                <a:lnTo>
                  <a:pt x="33946" y="11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3"/>
          <p:cNvSpPr/>
          <p:nvPr/>
        </p:nvSpPr>
        <p:spPr>
          <a:xfrm>
            <a:off x="8526863" y="3897629"/>
            <a:ext cx="205455" cy="217172"/>
          </a:xfrm>
          <a:custGeom>
            <a:avLst/>
            <a:gdLst/>
            <a:ahLst/>
            <a:cxnLst/>
            <a:rect l="0" t="0" r="0" b="0"/>
            <a:pathLst>
              <a:path w="205455" h="217172">
                <a:moveTo>
                  <a:pt x="22777" y="0"/>
                </a:moveTo>
                <a:lnTo>
                  <a:pt x="3094" y="0"/>
                </a:lnTo>
                <a:lnTo>
                  <a:pt x="2035" y="1271"/>
                </a:lnTo>
                <a:lnTo>
                  <a:pt x="1328" y="3387"/>
                </a:lnTo>
                <a:lnTo>
                  <a:pt x="858" y="6068"/>
                </a:lnTo>
                <a:lnTo>
                  <a:pt x="544" y="11666"/>
                </a:lnTo>
                <a:lnTo>
                  <a:pt x="195" y="28045"/>
                </a:lnTo>
                <a:lnTo>
                  <a:pt x="0" y="64754"/>
                </a:lnTo>
                <a:lnTo>
                  <a:pt x="1242" y="74920"/>
                </a:lnTo>
                <a:lnTo>
                  <a:pt x="3340" y="82967"/>
                </a:lnTo>
                <a:lnTo>
                  <a:pt x="6009" y="89601"/>
                </a:lnTo>
                <a:lnTo>
                  <a:pt x="7788" y="95294"/>
                </a:lnTo>
                <a:lnTo>
                  <a:pt x="8974" y="100360"/>
                </a:lnTo>
                <a:lnTo>
                  <a:pt x="9765" y="105006"/>
                </a:lnTo>
                <a:lnTo>
                  <a:pt x="11562" y="109374"/>
                </a:lnTo>
                <a:lnTo>
                  <a:pt x="14030" y="113556"/>
                </a:lnTo>
                <a:lnTo>
                  <a:pt x="16945" y="117615"/>
                </a:lnTo>
                <a:lnTo>
                  <a:pt x="18889" y="122860"/>
                </a:lnTo>
                <a:lnTo>
                  <a:pt x="20185" y="128896"/>
                </a:lnTo>
                <a:lnTo>
                  <a:pt x="21049" y="135461"/>
                </a:lnTo>
                <a:lnTo>
                  <a:pt x="22895" y="141108"/>
                </a:lnTo>
                <a:lnTo>
                  <a:pt x="25395" y="146142"/>
                </a:lnTo>
                <a:lnTo>
                  <a:pt x="32830" y="157662"/>
                </a:lnTo>
                <a:lnTo>
                  <a:pt x="44602" y="175482"/>
                </a:lnTo>
                <a:lnTo>
                  <a:pt x="51297" y="181758"/>
                </a:lnTo>
                <a:lnTo>
                  <a:pt x="58300" y="185942"/>
                </a:lnTo>
                <a:lnTo>
                  <a:pt x="65508" y="188732"/>
                </a:lnTo>
                <a:lnTo>
                  <a:pt x="71585" y="191861"/>
                </a:lnTo>
                <a:lnTo>
                  <a:pt x="76906" y="195218"/>
                </a:lnTo>
                <a:lnTo>
                  <a:pt x="81722" y="198726"/>
                </a:lnTo>
                <a:lnTo>
                  <a:pt x="86204" y="201063"/>
                </a:lnTo>
                <a:lnTo>
                  <a:pt x="90462" y="202623"/>
                </a:lnTo>
                <a:lnTo>
                  <a:pt x="94570" y="203662"/>
                </a:lnTo>
                <a:lnTo>
                  <a:pt x="98579" y="204355"/>
                </a:lnTo>
                <a:lnTo>
                  <a:pt x="102521" y="204817"/>
                </a:lnTo>
                <a:lnTo>
                  <a:pt x="106420" y="205125"/>
                </a:lnTo>
                <a:lnTo>
                  <a:pt x="111559" y="205330"/>
                </a:lnTo>
                <a:lnTo>
                  <a:pt x="124042" y="205558"/>
                </a:lnTo>
                <a:lnTo>
                  <a:pt x="129657" y="204349"/>
                </a:lnTo>
                <a:lnTo>
                  <a:pt x="134671" y="202273"/>
                </a:lnTo>
                <a:lnTo>
                  <a:pt x="139282" y="199619"/>
                </a:lnTo>
                <a:lnTo>
                  <a:pt x="151180" y="193283"/>
                </a:lnTo>
                <a:lnTo>
                  <a:pt x="157909" y="189816"/>
                </a:lnTo>
                <a:lnTo>
                  <a:pt x="163664" y="186234"/>
                </a:lnTo>
                <a:lnTo>
                  <a:pt x="168772" y="182576"/>
                </a:lnTo>
                <a:lnTo>
                  <a:pt x="173447" y="178867"/>
                </a:lnTo>
                <a:lnTo>
                  <a:pt x="177833" y="172585"/>
                </a:lnTo>
                <a:lnTo>
                  <a:pt x="182027" y="164587"/>
                </a:lnTo>
                <a:lnTo>
                  <a:pt x="186094" y="155445"/>
                </a:lnTo>
                <a:lnTo>
                  <a:pt x="190075" y="148080"/>
                </a:lnTo>
                <a:lnTo>
                  <a:pt x="193999" y="141900"/>
                </a:lnTo>
                <a:lnTo>
                  <a:pt x="197885" y="136510"/>
                </a:lnTo>
                <a:lnTo>
                  <a:pt x="200475" y="131647"/>
                </a:lnTo>
                <a:lnTo>
                  <a:pt x="202202" y="127135"/>
                </a:lnTo>
                <a:lnTo>
                  <a:pt x="203353" y="122857"/>
                </a:lnTo>
                <a:lnTo>
                  <a:pt x="204121" y="118735"/>
                </a:lnTo>
                <a:lnTo>
                  <a:pt x="204633" y="114717"/>
                </a:lnTo>
                <a:lnTo>
                  <a:pt x="204974" y="110768"/>
                </a:lnTo>
                <a:lnTo>
                  <a:pt x="205201" y="106865"/>
                </a:lnTo>
                <a:lnTo>
                  <a:pt x="205454" y="99142"/>
                </a:lnTo>
                <a:lnTo>
                  <a:pt x="204252" y="95305"/>
                </a:lnTo>
                <a:lnTo>
                  <a:pt x="202180" y="91477"/>
                </a:lnTo>
                <a:lnTo>
                  <a:pt x="199529" y="87655"/>
                </a:lnTo>
                <a:lnTo>
                  <a:pt x="196492" y="85106"/>
                </a:lnTo>
                <a:lnTo>
                  <a:pt x="193196" y="83408"/>
                </a:lnTo>
                <a:lnTo>
                  <a:pt x="189729" y="82276"/>
                </a:lnTo>
                <a:lnTo>
                  <a:pt x="187419" y="80251"/>
                </a:lnTo>
                <a:lnTo>
                  <a:pt x="185878" y="77631"/>
                </a:lnTo>
                <a:lnTo>
                  <a:pt x="184851" y="74614"/>
                </a:lnTo>
                <a:lnTo>
                  <a:pt x="182896" y="72603"/>
                </a:lnTo>
                <a:lnTo>
                  <a:pt x="180323" y="71262"/>
                </a:lnTo>
                <a:lnTo>
                  <a:pt x="174077" y="69772"/>
                </a:lnTo>
                <a:lnTo>
                  <a:pt x="170634" y="69375"/>
                </a:lnTo>
                <a:lnTo>
                  <a:pt x="167068" y="69110"/>
                </a:lnTo>
                <a:lnTo>
                  <a:pt x="163420" y="68933"/>
                </a:lnTo>
                <a:lnTo>
                  <a:pt x="155982" y="68737"/>
                </a:lnTo>
                <a:lnTo>
                  <a:pt x="144654" y="68627"/>
                </a:lnTo>
                <a:lnTo>
                  <a:pt x="140858" y="69881"/>
                </a:lnTo>
                <a:lnTo>
                  <a:pt x="137057" y="71988"/>
                </a:lnTo>
                <a:lnTo>
                  <a:pt x="133254" y="74662"/>
                </a:lnTo>
                <a:lnTo>
                  <a:pt x="129448" y="77715"/>
                </a:lnTo>
                <a:lnTo>
                  <a:pt x="125641" y="81020"/>
                </a:lnTo>
                <a:lnTo>
                  <a:pt x="121833" y="84493"/>
                </a:lnTo>
                <a:lnTo>
                  <a:pt x="114215" y="91740"/>
                </a:lnTo>
                <a:lnTo>
                  <a:pt x="98976" y="106740"/>
                </a:lnTo>
                <a:lnTo>
                  <a:pt x="96436" y="111800"/>
                </a:lnTo>
                <a:lnTo>
                  <a:pt x="94743" y="117713"/>
                </a:lnTo>
                <a:lnTo>
                  <a:pt x="93614" y="124196"/>
                </a:lnTo>
                <a:lnTo>
                  <a:pt x="91592" y="129787"/>
                </a:lnTo>
                <a:lnTo>
                  <a:pt x="88973" y="134785"/>
                </a:lnTo>
                <a:lnTo>
                  <a:pt x="85957" y="139387"/>
                </a:lnTo>
                <a:lnTo>
                  <a:pt x="83947" y="143725"/>
                </a:lnTo>
                <a:lnTo>
                  <a:pt x="82607" y="147886"/>
                </a:lnTo>
                <a:lnTo>
                  <a:pt x="81713" y="151931"/>
                </a:lnTo>
                <a:lnTo>
                  <a:pt x="81118" y="157168"/>
                </a:lnTo>
                <a:lnTo>
                  <a:pt x="80721" y="163199"/>
                </a:lnTo>
                <a:lnTo>
                  <a:pt x="80456" y="169759"/>
                </a:lnTo>
                <a:lnTo>
                  <a:pt x="80162" y="183822"/>
                </a:lnTo>
                <a:lnTo>
                  <a:pt x="79973" y="207478"/>
                </a:lnTo>
                <a:lnTo>
                  <a:pt x="81227" y="210709"/>
                </a:lnTo>
                <a:lnTo>
                  <a:pt x="83333" y="212863"/>
                </a:lnTo>
                <a:lnTo>
                  <a:pt x="91356" y="2171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4"/>
          <p:cNvSpPr/>
          <p:nvPr/>
        </p:nvSpPr>
        <p:spPr>
          <a:xfrm>
            <a:off x="8722859" y="3851909"/>
            <a:ext cx="112005" cy="114235"/>
          </a:xfrm>
          <a:custGeom>
            <a:avLst/>
            <a:gdLst/>
            <a:ahLst/>
            <a:cxnLst/>
            <a:rect l="0" t="0" r="0" b="0"/>
            <a:pathLst>
              <a:path w="112005" h="114235">
                <a:moveTo>
                  <a:pt x="32520" y="0"/>
                </a:moveTo>
                <a:lnTo>
                  <a:pt x="26453" y="0"/>
                </a:lnTo>
                <a:lnTo>
                  <a:pt x="23395" y="1270"/>
                </a:lnTo>
                <a:lnTo>
                  <a:pt x="20087" y="3387"/>
                </a:lnTo>
                <a:lnTo>
                  <a:pt x="16612" y="6069"/>
                </a:lnTo>
                <a:lnTo>
                  <a:pt x="14295" y="9126"/>
                </a:lnTo>
                <a:lnTo>
                  <a:pt x="12750" y="12434"/>
                </a:lnTo>
                <a:lnTo>
                  <a:pt x="11720" y="15909"/>
                </a:lnTo>
                <a:lnTo>
                  <a:pt x="9763" y="20767"/>
                </a:lnTo>
                <a:lnTo>
                  <a:pt x="7189" y="26544"/>
                </a:lnTo>
                <a:lnTo>
                  <a:pt x="4203" y="32937"/>
                </a:lnTo>
                <a:lnTo>
                  <a:pt x="2213" y="38468"/>
                </a:lnTo>
                <a:lnTo>
                  <a:pt x="885" y="43426"/>
                </a:lnTo>
                <a:lnTo>
                  <a:pt x="0" y="48000"/>
                </a:lnTo>
                <a:lnTo>
                  <a:pt x="680" y="54861"/>
                </a:lnTo>
                <a:lnTo>
                  <a:pt x="2403" y="63244"/>
                </a:lnTo>
                <a:lnTo>
                  <a:pt x="4823" y="72643"/>
                </a:lnTo>
                <a:lnTo>
                  <a:pt x="6436" y="80178"/>
                </a:lnTo>
                <a:lnTo>
                  <a:pt x="7510" y="86473"/>
                </a:lnTo>
                <a:lnTo>
                  <a:pt x="8228" y="91939"/>
                </a:lnTo>
                <a:lnTo>
                  <a:pt x="11245" y="96853"/>
                </a:lnTo>
                <a:lnTo>
                  <a:pt x="15797" y="101398"/>
                </a:lnTo>
                <a:lnTo>
                  <a:pt x="29217" y="111752"/>
                </a:lnTo>
                <a:lnTo>
                  <a:pt x="31588" y="112601"/>
                </a:lnTo>
                <a:lnTo>
                  <a:pt x="34439" y="113168"/>
                </a:lnTo>
                <a:lnTo>
                  <a:pt x="37610" y="113545"/>
                </a:lnTo>
                <a:lnTo>
                  <a:pt x="40993" y="113797"/>
                </a:lnTo>
                <a:lnTo>
                  <a:pt x="44519" y="113965"/>
                </a:lnTo>
                <a:lnTo>
                  <a:pt x="51824" y="114152"/>
                </a:lnTo>
                <a:lnTo>
                  <a:pt x="59303" y="114234"/>
                </a:lnTo>
                <a:lnTo>
                  <a:pt x="63076" y="112986"/>
                </a:lnTo>
                <a:lnTo>
                  <a:pt x="66861" y="110884"/>
                </a:lnTo>
                <a:lnTo>
                  <a:pt x="75993" y="104453"/>
                </a:lnTo>
                <a:lnTo>
                  <a:pt x="78013" y="102656"/>
                </a:lnTo>
                <a:lnTo>
                  <a:pt x="83642" y="97272"/>
                </a:lnTo>
                <a:lnTo>
                  <a:pt x="86921" y="95328"/>
                </a:lnTo>
                <a:lnTo>
                  <a:pt x="90378" y="94032"/>
                </a:lnTo>
                <a:lnTo>
                  <a:pt x="93953" y="93168"/>
                </a:lnTo>
                <a:lnTo>
                  <a:pt x="96335" y="91323"/>
                </a:lnTo>
                <a:lnTo>
                  <a:pt x="97923" y="88822"/>
                </a:lnTo>
                <a:lnTo>
                  <a:pt x="98983" y="85885"/>
                </a:lnTo>
                <a:lnTo>
                  <a:pt x="100958" y="82657"/>
                </a:lnTo>
                <a:lnTo>
                  <a:pt x="103546" y="79235"/>
                </a:lnTo>
                <a:lnTo>
                  <a:pt x="110756" y="70685"/>
                </a:lnTo>
                <a:lnTo>
                  <a:pt x="111347" y="68713"/>
                </a:lnTo>
                <a:lnTo>
                  <a:pt x="111742" y="66129"/>
                </a:lnTo>
                <a:lnTo>
                  <a:pt x="112004" y="63136"/>
                </a:lnTo>
                <a:lnTo>
                  <a:pt x="110910" y="58601"/>
                </a:lnTo>
                <a:lnTo>
                  <a:pt x="108911" y="53037"/>
                </a:lnTo>
                <a:lnTo>
                  <a:pt x="106307" y="46789"/>
                </a:lnTo>
                <a:lnTo>
                  <a:pt x="103302" y="42623"/>
                </a:lnTo>
                <a:lnTo>
                  <a:pt x="100028" y="39845"/>
                </a:lnTo>
                <a:lnTo>
                  <a:pt x="96576" y="37993"/>
                </a:lnTo>
                <a:lnTo>
                  <a:pt x="93004" y="35489"/>
                </a:lnTo>
                <a:lnTo>
                  <a:pt x="89353" y="32550"/>
                </a:lnTo>
                <a:lnTo>
                  <a:pt x="80436" y="24774"/>
                </a:lnTo>
                <a:lnTo>
                  <a:pt x="78434" y="24136"/>
                </a:lnTo>
                <a:lnTo>
                  <a:pt x="75829" y="23711"/>
                </a:lnTo>
                <a:lnTo>
                  <a:pt x="72823" y="23428"/>
                </a:lnTo>
                <a:lnTo>
                  <a:pt x="68279" y="23238"/>
                </a:lnTo>
                <a:lnTo>
                  <a:pt x="62710" y="23113"/>
                </a:lnTo>
                <a:lnTo>
                  <a:pt x="9660" y="228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5"/>
          <p:cNvSpPr/>
          <p:nvPr/>
        </p:nvSpPr>
        <p:spPr>
          <a:xfrm>
            <a:off x="8583929" y="3086100"/>
            <a:ext cx="148591" cy="297180"/>
          </a:xfrm>
          <a:custGeom>
            <a:avLst/>
            <a:gdLst/>
            <a:ahLst/>
            <a:cxnLst/>
            <a:rect l="0" t="0" r="0" b="0"/>
            <a:pathLst>
              <a:path w="148591" h="297180">
                <a:moveTo>
                  <a:pt x="0" y="0"/>
                </a:moveTo>
                <a:lnTo>
                  <a:pt x="0" y="6067"/>
                </a:lnTo>
                <a:lnTo>
                  <a:pt x="1271" y="9125"/>
                </a:lnTo>
                <a:lnTo>
                  <a:pt x="3387" y="12433"/>
                </a:lnTo>
                <a:lnTo>
                  <a:pt x="6069" y="15909"/>
                </a:lnTo>
                <a:lnTo>
                  <a:pt x="15821" y="29930"/>
                </a:lnTo>
                <a:lnTo>
                  <a:pt x="21977" y="39003"/>
                </a:lnTo>
                <a:lnTo>
                  <a:pt x="27352" y="47592"/>
                </a:lnTo>
                <a:lnTo>
                  <a:pt x="32204" y="55858"/>
                </a:lnTo>
                <a:lnTo>
                  <a:pt x="36710" y="63908"/>
                </a:lnTo>
                <a:lnTo>
                  <a:pt x="61254" y="105578"/>
                </a:lnTo>
                <a:lnTo>
                  <a:pt x="68776" y="121185"/>
                </a:lnTo>
                <a:lnTo>
                  <a:pt x="75061" y="136670"/>
                </a:lnTo>
                <a:lnTo>
                  <a:pt x="80521" y="152073"/>
                </a:lnTo>
                <a:lnTo>
                  <a:pt x="85430" y="163612"/>
                </a:lnTo>
                <a:lnTo>
                  <a:pt x="89974" y="172574"/>
                </a:lnTo>
                <a:lnTo>
                  <a:pt x="94273" y="179819"/>
                </a:lnTo>
                <a:lnTo>
                  <a:pt x="98408" y="187189"/>
                </a:lnTo>
                <a:lnTo>
                  <a:pt x="106390" y="202152"/>
                </a:lnTo>
                <a:lnTo>
                  <a:pt x="110297" y="212237"/>
                </a:lnTo>
                <a:lnTo>
                  <a:pt x="114172" y="224041"/>
                </a:lnTo>
                <a:lnTo>
                  <a:pt x="118025" y="236991"/>
                </a:lnTo>
                <a:lnTo>
                  <a:pt x="121863" y="246894"/>
                </a:lnTo>
                <a:lnTo>
                  <a:pt x="125692" y="254765"/>
                </a:lnTo>
                <a:lnTo>
                  <a:pt x="129515" y="261284"/>
                </a:lnTo>
                <a:lnTo>
                  <a:pt x="132063" y="266899"/>
                </a:lnTo>
                <a:lnTo>
                  <a:pt x="133762" y="271912"/>
                </a:lnTo>
                <a:lnTo>
                  <a:pt x="134895" y="276524"/>
                </a:lnTo>
                <a:lnTo>
                  <a:pt x="136920" y="280870"/>
                </a:lnTo>
                <a:lnTo>
                  <a:pt x="139540" y="285036"/>
                </a:lnTo>
                <a:lnTo>
                  <a:pt x="148590" y="297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6"/>
          <p:cNvSpPr/>
          <p:nvPr/>
        </p:nvSpPr>
        <p:spPr>
          <a:xfrm>
            <a:off x="8732519" y="3074669"/>
            <a:ext cx="238220" cy="240012"/>
          </a:xfrm>
          <a:custGeom>
            <a:avLst/>
            <a:gdLst/>
            <a:ahLst/>
            <a:cxnLst/>
            <a:rect l="0" t="0" r="0" b="0"/>
            <a:pathLst>
              <a:path w="238220" h="240012">
                <a:moveTo>
                  <a:pt x="45721" y="0"/>
                </a:moveTo>
                <a:lnTo>
                  <a:pt x="39653" y="6068"/>
                </a:lnTo>
                <a:lnTo>
                  <a:pt x="39136" y="9126"/>
                </a:lnTo>
                <a:lnTo>
                  <a:pt x="40061" y="12434"/>
                </a:lnTo>
                <a:lnTo>
                  <a:pt x="41947" y="15909"/>
                </a:lnTo>
                <a:lnTo>
                  <a:pt x="44043" y="23158"/>
                </a:lnTo>
                <a:lnTo>
                  <a:pt x="44603" y="26869"/>
                </a:lnTo>
                <a:lnTo>
                  <a:pt x="44975" y="31883"/>
                </a:lnTo>
                <a:lnTo>
                  <a:pt x="45224" y="37765"/>
                </a:lnTo>
                <a:lnTo>
                  <a:pt x="45573" y="54794"/>
                </a:lnTo>
                <a:lnTo>
                  <a:pt x="45692" y="96196"/>
                </a:lnTo>
                <a:lnTo>
                  <a:pt x="46971" y="108581"/>
                </a:lnTo>
                <a:lnTo>
                  <a:pt x="49094" y="119377"/>
                </a:lnTo>
                <a:lnTo>
                  <a:pt x="51780" y="129115"/>
                </a:lnTo>
                <a:lnTo>
                  <a:pt x="53570" y="136877"/>
                </a:lnTo>
                <a:lnTo>
                  <a:pt x="54764" y="143321"/>
                </a:lnTo>
                <a:lnTo>
                  <a:pt x="55559" y="148888"/>
                </a:lnTo>
                <a:lnTo>
                  <a:pt x="56090" y="156409"/>
                </a:lnTo>
                <a:lnTo>
                  <a:pt x="56443" y="165232"/>
                </a:lnTo>
                <a:lnTo>
                  <a:pt x="56680" y="174925"/>
                </a:lnTo>
                <a:lnTo>
                  <a:pt x="59376" y="183927"/>
                </a:lnTo>
                <a:lnTo>
                  <a:pt x="63714" y="192468"/>
                </a:lnTo>
                <a:lnTo>
                  <a:pt x="69146" y="200702"/>
                </a:lnTo>
                <a:lnTo>
                  <a:pt x="72768" y="207462"/>
                </a:lnTo>
                <a:lnTo>
                  <a:pt x="75182" y="213238"/>
                </a:lnTo>
                <a:lnTo>
                  <a:pt x="76792" y="218359"/>
                </a:lnTo>
                <a:lnTo>
                  <a:pt x="79135" y="223043"/>
                </a:lnTo>
                <a:lnTo>
                  <a:pt x="81967" y="227436"/>
                </a:lnTo>
                <a:lnTo>
                  <a:pt x="85124" y="231634"/>
                </a:lnTo>
                <a:lnTo>
                  <a:pt x="88500" y="234433"/>
                </a:lnTo>
                <a:lnTo>
                  <a:pt x="92020" y="236299"/>
                </a:lnTo>
                <a:lnTo>
                  <a:pt x="99318" y="238372"/>
                </a:lnTo>
                <a:lnTo>
                  <a:pt x="103042" y="238925"/>
                </a:lnTo>
                <a:lnTo>
                  <a:pt x="106795" y="239293"/>
                </a:lnTo>
                <a:lnTo>
                  <a:pt x="110566" y="239539"/>
                </a:lnTo>
                <a:lnTo>
                  <a:pt x="114351" y="239703"/>
                </a:lnTo>
                <a:lnTo>
                  <a:pt x="121943" y="239885"/>
                </a:lnTo>
                <a:lnTo>
                  <a:pt x="140974" y="240011"/>
                </a:lnTo>
                <a:lnTo>
                  <a:pt x="144783" y="238748"/>
                </a:lnTo>
                <a:lnTo>
                  <a:pt x="148592" y="236635"/>
                </a:lnTo>
                <a:lnTo>
                  <a:pt x="152402" y="233957"/>
                </a:lnTo>
                <a:lnTo>
                  <a:pt x="156212" y="230902"/>
                </a:lnTo>
                <a:lnTo>
                  <a:pt x="160021" y="227594"/>
                </a:lnTo>
                <a:lnTo>
                  <a:pt x="163831" y="224120"/>
                </a:lnTo>
                <a:lnTo>
                  <a:pt x="170181" y="216723"/>
                </a:lnTo>
                <a:lnTo>
                  <a:pt x="178223" y="206712"/>
                </a:lnTo>
                <a:lnTo>
                  <a:pt x="187397" y="194958"/>
                </a:lnTo>
                <a:lnTo>
                  <a:pt x="194781" y="185852"/>
                </a:lnTo>
                <a:lnTo>
                  <a:pt x="200974" y="178512"/>
                </a:lnTo>
                <a:lnTo>
                  <a:pt x="206373" y="172348"/>
                </a:lnTo>
                <a:lnTo>
                  <a:pt x="215758" y="162113"/>
                </a:lnTo>
                <a:lnTo>
                  <a:pt x="220039" y="157605"/>
                </a:lnTo>
                <a:lnTo>
                  <a:pt x="222893" y="152060"/>
                </a:lnTo>
                <a:lnTo>
                  <a:pt x="224796" y="145824"/>
                </a:lnTo>
                <a:lnTo>
                  <a:pt x="226064" y="139126"/>
                </a:lnTo>
                <a:lnTo>
                  <a:pt x="228179" y="133391"/>
                </a:lnTo>
                <a:lnTo>
                  <a:pt x="230860" y="128297"/>
                </a:lnTo>
                <a:lnTo>
                  <a:pt x="233916" y="123632"/>
                </a:lnTo>
                <a:lnTo>
                  <a:pt x="235955" y="117982"/>
                </a:lnTo>
                <a:lnTo>
                  <a:pt x="237313" y="111675"/>
                </a:lnTo>
                <a:lnTo>
                  <a:pt x="238219" y="104929"/>
                </a:lnTo>
                <a:lnTo>
                  <a:pt x="237552" y="99163"/>
                </a:lnTo>
                <a:lnTo>
                  <a:pt x="235839" y="94049"/>
                </a:lnTo>
                <a:lnTo>
                  <a:pt x="233426" y="89370"/>
                </a:lnTo>
                <a:lnTo>
                  <a:pt x="230547" y="82440"/>
                </a:lnTo>
                <a:lnTo>
                  <a:pt x="227358" y="74010"/>
                </a:lnTo>
                <a:lnTo>
                  <a:pt x="223962" y="64580"/>
                </a:lnTo>
                <a:lnTo>
                  <a:pt x="217888" y="54483"/>
                </a:lnTo>
                <a:lnTo>
                  <a:pt x="210029" y="43942"/>
                </a:lnTo>
                <a:lnTo>
                  <a:pt x="200979" y="33105"/>
                </a:lnTo>
                <a:lnTo>
                  <a:pt x="193676" y="25880"/>
                </a:lnTo>
                <a:lnTo>
                  <a:pt x="187538" y="21064"/>
                </a:lnTo>
                <a:lnTo>
                  <a:pt x="182176" y="17852"/>
                </a:lnTo>
                <a:lnTo>
                  <a:pt x="177330" y="14442"/>
                </a:lnTo>
                <a:lnTo>
                  <a:pt x="172830" y="10898"/>
                </a:lnTo>
                <a:lnTo>
                  <a:pt x="168560" y="7266"/>
                </a:lnTo>
                <a:lnTo>
                  <a:pt x="163174" y="4844"/>
                </a:lnTo>
                <a:lnTo>
                  <a:pt x="157043" y="3229"/>
                </a:lnTo>
                <a:lnTo>
                  <a:pt x="150415" y="2153"/>
                </a:lnTo>
                <a:lnTo>
                  <a:pt x="142187" y="1435"/>
                </a:lnTo>
                <a:lnTo>
                  <a:pt x="132891" y="957"/>
                </a:lnTo>
                <a:lnTo>
                  <a:pt x="113673" y="426"/>
                </a:lnTo>
                <a:lnTo>
                  <a:pt x="78878" y="57"/>
                </a:lnTo>
                <a:lnTo>
                  <a:pt x="72905" y="1308"/>
                </a:lnTo>
                <a:lnTo>
                  <a:pt x="66384" y="3412"/>
                </a:lnTo>
                <a:lnTo>
                  <a:pt x="59496" y="6085"/>
                </a:lnTo>
                <a:lnTo>
                  <a:pt x="52364" y="9137"/>
                </a:lnTo>
                <a:lnTo>
                  <a:pt x="37666" y="15915"/>
                </a:lnTo>
                <a:lnTo>
                  <a:pt x="31461" y="19500"/>
                </a:lnTo>
                <a:lnTo>
                  <a:pt x="26054" y="23160"/>
                </a:lnTo>
                <a:lnTo>
                  <a:pt x="0" y="45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Angle-Angle-Side (AAS)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and a non-included side of one triangle are congruent to the corresponding parts of another triangle, then the triangles are congruent.</a:t>
            </a:r>
            <a:endParaRPr lang="en-US" dirty="0"/>
          </a:p>
        </p:txBody>
      </p:sp>
      <p:sp>
        <p:nvSpPr>
          <p:cNvPr id="4" name="SMARTPenAnnotation172"/>
          <p:cNvSpPr/>
          <p:nvPr/>
        </p:nvSpPr>
        <p:spPr>
          <a:xfrm>
            <a:off x="4320540" y="3612038"/>
            <a:ext cx="1805894" cy="2148682"/>
          </a:xfrm>
          <a:custGeom>
            <a:avLst/>
            <a:gdLst/>
            <a:ahLst/>
            <a:cxnLst/>
            <a:rect l="0" t="0" r="0" b="0"/>
            <a:pathLst>
              <a:path w="1805894" h="2148682">
                <a:moveTo>
                  <a:pt x="0" y="2148681"/>
                </a:moveTo>
                <a:lnTo>
                  <a:pt x="0" y="2131654"/>
                </a:lnTo>
                <a:lnTo>
                  <a:pt x="9046" y="2101723"/>
                </a:lnTo>
                <a:lnTo>
                  <a:pt x="12606" y="2041953"/>
                </a:lnTo>
                <a:lnTo>
                  <a:pt x="19257" y="2014047"/>
                </a:lnTo>
                <a:lnTo>
                  <a:pt x="25535" y="1949085"/>
                </a:lnTo>
                <a:lnTo>
                  <a:pt x="32560" y="1904503"/>
                </a:lnTo>
                <a:lnTo>
                  <a:pt x="49658" y="1735159"/>
                </a:lnTo>
                <a:lnTo>
                  <a:pt x="53820" y="1676180"/>
                </a:lnTo>
                <a:lnTo>
                  <a:pt x="55670" y="1619488"/>
                </a:lnTo>
                <a:lnTo>
                  <a:pt x="56857" y="1524578"/>
                </a:lnTo>
                <a:lnTo>
                  <a:pt x="76628" y="1280562"/>
                </a:lnTo>
                <a:lnTo>
                  <a:pt x="84010" y="1214634"/>
                </a:lnTo>
                <a:lnTo>
                  <a:pt x="91524" y="1164166"/>
                </a:lnTo>
                <a:lnTo>
                  <a:pt x="102895" y="1100053"/>
                </a:lnTo>
                <a:lnTo>
                  <a:pt x="110501" y="1055244"/>
                </a:lnTo>
                <a:lnTo>
                  <a:pt x="118115" y="997229"/>
                </a:lnTo>
                <a:lnTo>
                  <a:pt x="129541" y="894239"/>
                </a:lnTo>
                <a:lnTo>
                  <a:pt x="134621" y="858997"/>
                </a:lnTo>
                <a:lnTo>
                  <a:pt x="140547" y="824072"/>
                </a:lnTo>
                <a:lnTo>
                  <a:pt x="174789" y="646481"/>
                </a:lnTo>
                <a:lnTo>
                  <a:pt x="186550" y="593464"/>
                </a:lnTo>
                <a:lnTo>
                  <a:pt x="194247" y="547730"/>
                </a:lnTo>
                <a:lnTo>
                  <a:pt x="201902" y="498618"/>
                </a:lnTo>
                <a:lnTo>
                  <a:pt x="213351" y="442408"/>
                </a:lnTo>
                <a:lnTo>
                  <a:pt x="228598" y="377904"/>
                </a:lnTo>
                <a:lnTo>
                  <a:pt x="243839" y="322312"/>
                </a:lnTo>
                <a:lnTo>
                  <a:pt x="262889" y="263052"/>
                </a:lnTo>
                <a:lnTo>
                  <a:pt x="300989" y="148437"/>
                </a:lnTo>
                <a:lnTo>
                  <a:pt x="314960" y="111838"/>
                </a:lnTo>
                <a:lnTo>
                  <a:pt x="322423" y="80149"/>
                </a:lnTo>
                <a:lnTo>
                  <a:pt x="335750" y="49431"/>
                </a:lnTo>
                <a:lnTo>
                  <a:pt x="349342" y="28028"/>
                </a:lnTo>
                <a:lnTo>
                  <a:pt x="352113" y="19565"/>
                </a:lnTo>
                <a:lnTo>
                  <a:pt x="354122" y="16801"/>
                </a:lnTo>
                <a:lnTo>
                  <a:pt x="356731" y="14958"/>
                </a:lnTo>
                <a:lnTo>
                  <a:pt x="359740" y="13729"/>
                </a:lnTo>
                <a:lnTo>
                  <a:pt x="361747" y="11640"/>
                </a:lnTo>
                <a:lnTo>
                  <a:pt x="363084" y="8977"/>
                </a:lnTo>
                <a:lnTo>
                  <a:pt x="363976" y="5932"/>
                </a:lnTo>
                <a:lnTo>
                  <a:pt x="365841" y="3902"/>
                </a:lnTo>
                <a:lnTo>
                  <a:pt x="368354" y="2548"/>
                </a:lnTo>
                <a:lnTo>
                  <a:pt x="374533" y="1044"/>
                </a:lnTo>
                <a:lnTo>
                  <a:pt x="392582" y="0"/>
                </a:lnTo>
                <a:lnTo>
                  <a:pt x="403504" y="3299"/>
                </a:lnTo>
                <a:lnTo>
                  <a:pt x="415555" y="7728"/>
                </a:lnTo>
                <a:lnTo>
                  <a:pt x="425144" y="9697"/>
                </a:lnTo>
                <a:lnTo>
                  <a:pt x="428209" y="11491"/>
                </a:lnTo>
                <a:lnTo>
                  <a:pt x="430253" y="13958"/>
                </a:lnTo>
                <a:lnTo>
                  <a:pt x="431615" y="16873"/>
                </a:lnTo>
                <a:lnTo>
                  <a:pt x="439902" y="23497"/>
                </a:lnTo>
                <a:lnTo>
                  <a:pt x="450781" y="29405"/>
                </a:lnTo>
                <a:lnTo>
                  <a:pt x="464047" y="34001"/>
                </a:lnTo>
                <a:lnTo>
                  <a:pt x="476021" y="42842"/>
                </a:lnTo>
                <a:lnTo>
                  <a:pt x="488882" y="53504"/>
                </a:lnTo>
                <a:lnTo>
                  <a:pt x="528697" y="78342"/>
                </a:lnTo>
                <a:lnTo>
                  <a:pt x="543163" y="92304"/>
                </a:lnTo>
                <a:lnTo>
                  <a:pt x="555095" y="105706"/>
                </a:lnTo>
                <a:lnTo>
                  <a:pt x="583452" y="124658"/>
                </a:lnTo>
                <a:lnTo>
                  <a:pt x="637784" y="158834"/>
                </a:lnTo>
                <a:lnTo>
                  <a:pt x="686663" y="194983"/>
                </a:lnTo>
                <a:lnTo>
                  <a:pt x="728303" y="219057"/>
                </a:lnTo>
                <a:lnTo>
                  <a:pt x="746600" y="231890"/>
                </a:lnTo>
                <a:lnTo>
                  <a:pt x="796164" y="257251"/>
                </a:lnTo>
                <a:lnTo>
                  <a:pt x="844654" y="280581"/>
                </a:lnTo>
                <a:lnTo>
                  <a:pt x="873241" y="292255"/>
                </a:lnTo>
                <a:lnTo>
                  <a:pt x="929224" y="323832"/>
                </a:lnTo>
                <a:lnTo>
                  <a:pt x="974328" y="344498"/>
                </a:lnTo>
                <a:lnTo>
                  <a:pt x="1024008" y="366382"/>
                </a:lnTo>
                <a:lnTo>
                  <a:pt x="1075721" y="385421"/>
                </a:lnTo>
                <a:lnTo>
                  <a:pt x="1124528" y="401080"/>
                </a:lnTo>
                <a:lnTo>
                  <a:pt x="1179296" y="418306"/>
                </a:lnTo>
                <a:lnTo>
                  <a:pt x="1221487" y="437662"/>
                </a:lnTo>
                <a:lnTo>
                  <a:pt x="1277225" y="459610"/>
                </a:lnTo>
                <a:lnTo>
                  <a:pt x="1302985" y="472153"/>
                </a:lnTo>
                <a:lnTo>
                  <a:pt x="1357528" y="490554"/>
                </a:lnTo>
                <a:lnTo>
                  <a:pt x="1397096" y="504956"/>
                </a:lnTo>
                <a:lnTo>
                  <a:pt x="1570255" y="573230"/>
                </a:lnTo>
                <a:lnTo>
                  <a:pt x="1619549" y="600123"/>
                </a:lnTo>
                <a:lnTo>
                  <a:pt x="1668445" y="624178"/>
                </a:lnTo>
                <a:lnTo>
                  <a:pt x="1715750" y="639352"/>
                </a:lnTo>
                <a:lnTo>
                  <a:pt x="1746621" y="655980"/>
                </a:lnTo>
                <a:lnTo>
                  <a:pt x="1774171" y="677628"/>
                </a:lnTo>
                <a:lnTo>
                  <a:pt x="1799875" y="702460"/>
                </a:lnTo>
                <a:lnTo>
                  <a:pt x="1801897" y="705744"/>
                </a:lnTo>
                <a:lnTo>
                  <a:pt x="1804142" y="712779"/>
                </a:lnTo>
                <a:lnTo>
                  <a:pt x="1805834" y="731153"/>
                </a:lnTo>
                <a:lnTo>
                  <a:pt x="1805893" y="736772"/>
                </a:lnTo>
                <a:lnTo>
                  <a:pt x="1804638" y="738778"/>
                </a:lnTo>
                <a:lnTo>
                  <a:pt x="1802532" y="740116"/>
                </a:lnTo>
                <a:lnTo>
                  <a:pt x="1799858" y="741008"/>
                </a:lnTo>
                <a:lnTo>
                  <a:pt x="1793500" y="745385"/>
                </a:lnTo>
                <a:lnTo>
                  <a:pt x="1790026" y="748331"/>
                </a:lnTo>
                <a:lnTo>
                  <a:pt x="1786441" y="750294"/>
                </a:lnTo>
                <a:lnTo>
                  <a:pt x="1779070" y="752476"/>
                </a:lnTo>
                <a:lnTo>
                  <a:pt x="1776596" y="754328"/>
                </a:lnTo>
                <a:lnTo>
                  <a:pt x="1774948" y="756832"/>
                </a:lnTo>
                <a:lnTo>
                  <a:pt x="1773848" y="759772"/>
                </a:lnTo>
                <a:lnTo>
                  <a:pt x="1770576" y="763002"/>
                </a:lnTo>
                <a:lnTo>
                  <a:pt x="1760165" y="769977"/>
                </a:lnTo>
                <a:lnTo>
                  <a:pt x="1750459" y="773924"/>
                </a:lnTo>
                <a:lnTo>
                  <a:pt x="1740641" y="776948"/>
                </a:lnTo>
                <a:lnTo>
                  <a:pt x="1722104" y="785791"/>
                </a:lnTo>
                <a:lnTo>
                  <a:pt x="1672655" y="814822"/>
                </a:lnTo>
                <a:lnTo>
                  <a:pt x="1621265" y="842071"/>
                </a:lnTo>
                <a:lnTo>
                  <a:pt x="1595717" y="860825"/>
                </a:lnTo>
                <a:lnTo>
                  <a:pt x="1548527" y="883250"/>
                </a:lnTo>
                <a:lnTo>
                  <a:pt x="1493143" y="915881"/>
                </a:lnTo>
                <a:lnTo>
                  <a:pt x="1461235" y="938998"/>
                </a:lnTo>
                <a:lnTo>
                  <a:pt x="1410190" y="965604"/>
                </a:lnTo>
                <a:lnTo>
                  <a:pt x="1364830" y="992537"/>
                </a:lnTo>
                <a:lnTo>
                  <a:pt x="1315371" y="1024393"/>
                </a:lnTo>
                <a:lnTo>
                  <a:pt x="1263081" y="1062787"/>
                </a:lnTo>
                <a:lnTo>
                  <a:pt x="1217949" y="1089065"/>
                </a:lnTo>
                <a:lnTo>
                  <a:pt x="1181390" y="1111320"/>
                </a:lnTo>
                <a:lnTo>
                  <a:pt x="1091658" y="1169672"/>
                </a:lnTo>
                <a:lnTo>
                  <a:pt x="1033657" y="1216016"/>
                </a:lnTo>
                <a:lnTo>
                  <a:pt x="981373" y="1252834"/>
                </a:lnTo>
                <a:lnTo>
                  <a:pt x="924084" y="1292130"/>
                </a:lnTo>
                <a:lnTo>
                  <a:pt x="878910" y="1328149"/>
                </a:lnTo>
                <a:lnTo>
                  <a:pt x="831316" y="1367440"/>
                </a:lnTo>
                <a:lnTo>
                  <a:pt x="728976" y="1446423"/>
                </a:lnTo>
                <a:lnTo>
                  <a:pt x="689703" y="1476773"/>
                </a:lnTo>
                <a:lnTo>
                  <a:pt x="638837" y="1525718"/>
                </a:lnTo>
                <a:lnTo>
                  <a:pt x="591813" y="1565497"/>
                </a:lnTo>
                <a:lnTo>
                  <a:pt x="542069" y="1608316"/>
                </a:lnTo>
                <a:lnTo>
                  <a:pt x="498292" y="1650894"/>
                </a:lnTo>
                <a:lnTo>
                  <a:pt x="453147" y="1695683"/>
                </a:lnTo>
                <a:lnTo>
                  <a:pt x="409255" y="1742879"/>
                </a:lnTo>
                <a:lnTo>
                  <a:pt x="363501" y="1794335"/>
                </a:lnTo>
                <a:lnTo>
                  <a:pt x="313432" y="1855026"/>
                </a:lnTo>
                <a:lnTo>
                  <a:pt x="257653" y="1919278"/>
                </a:lnTo>
                <a:lnTo>
                  <a:pt x="233225" y="1939025"/>
                </a:lnTo>
                <a:lnTo>
                  <a:pt x="213467" y="1958167"/>
                </a:lnTo>
                <a:lnTo>
                  <a:pt x="210891" y="1961982"/>
                </a:lnTo>
                <a:lnTo>
                  <a:pt x="205996" y="1973419"/>
                </a:lnTo>
                <a:lnTo>
                  <a:pt x="193608" y="1988661"/>
                </a:lnTo>
                <a:lnTo>
                  <a:pt x="178931" y="2003902"/>
                </a:lnTo>
                <a:lnTo>
                  <a:pt x="176437" y="2007711"/>
                </a:lnTo>
                <a:lnTo>
                  <a:pt x="173666" y="2015332"/>
                </a:lnTo>
                <a:lnTo>
                  <a:pt x="171657" y="2017872"/>
                </a:lnTo>
                <a:lnTo>
                  <a:pt x="169048" y="2019565"/>
                </a:lnTo>
                <a:lnTo>
                  <a:pt x="166039" y="2020694"/>
                </a:lnTo>
                <a:lnTo>
                  <a:pt x="159308" y="2025335"/>
                </a:lnTo>
                <a:lnTo>
                  <a:pt x="155735" y="2028350"/>
                </a:lnTo>
                <a:lnTo>
                  <a:pt x="153353" y="2031631"/>
                </a:lnTo>
                <a:lnTo>
                  <a:pt x="150707" y="2038662"/>
                </a:lnTo>
                <a:lnTo>
                  <a:pt x="147461" y="2042315"/>
                </a:lnTo>
                <a:lnTo>
                  <a:pt x="129093" y="2055025"/>
                </a:lnTo>
                <a:lnTo>
                  <a:pt x="127972" y="2057034"/>
                </a:lnTo>
                <a:lnTo>
                  <a:pt x="126726" y="2062653"/>
                </a:lnTo>
                <a:lnTo>
                  <a:pt x="125124" y="2064659"/>
                </a:lnTo>
                <a:lnTo>
                  <a:pt x="122786" y="2065996"/>
                </a:lnTo>
                <a:lnTo>
                  <a:pt x="119957" y="2066888"/>
                </a:lnTo>
                <a:lnTo>
                  <a:pt x="118071" y="2068752"/>
                </a:lnTo>
                <a:lnTo>
                  <a:pt x="116814" y="2071265"/>
                </a:lnTo>
                <a:lnTo>
                  <a:pt x="115976" y="2074211"/>
                </a:lnTo>
                <a:lnTo>
                  <a:pt x="111658" y="2080870"/>
                </a:lnTo>
                <a:lnTo>
                  <a:pt x="96954" y="2097414"/>
                </a:lnTo>
                <a:lnTo>
                  <a:pt x="95116" y="2101803"/>
                </a:lnTo>
                <a:lnTo>
                  <a:pt x="91924" y="2122157"/>
                </a:lnTo>
                <a:lnTo>
                  <a:pt x="88268" y="2127579"/>
                </a:lnTo>
                <a:lnTo>
                  <a:pt x="81641" y="2135341"/>
                </a:lnTo>
                <a:lnTo>
                  <a:pt x="80735" y="2139789"/>
                </a:lnTo>
                <a:lnTo>
                  <a:pt x="80153" y="2146925"/>
                </a:lnTo>
                <a:lnTo>
                  <a:pt x="78835" y="2147510"/>
                </a:lnTo>
                <a:lnTo>
                  <a:pt x="68580" y="21486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3"/>
          <p:cNvSpPr/>
          <p:nvPr/>
        </p:nvSpPr>
        <p:spPr>
          <a:xfrm>
            <a:off x="4354829" y="5239885"/>
            <a:ext cx="285751" cy="246516"/>
          </a:xfrm>
          <a:custGeom>
            <a:avLst/>
            <a:gdLst/>
            <a:ahLst/>
            <a:cxnLst/>
            <a:rect l="0" t="0" r="0" b="0"/>
            <a:pathLst>
              <a:path w="285751" h="246516">
                <a:moveTo>
                  <a:pt x="0" y="29344"/>
                </a:moveTo>
                <a:lnTo>
                  <a:pt x="6069" y="29344"/>
                </a:lnTo>
                <a:lnTo>
                  <a:pt x="7856" y="28074"/>
                </a:lnTo>
                <a:lnTo>
                  <a:pt x="9048" y="25958"/>
                </a:lnTo>
                <a:lnTo>
                  <a:pt x="9842" y="23277"/>
                </a:lnTo>
                <a:lnTo>
                  <a:pt x="11642" y="21489"/>
                </a:lnTo>
                <a:lnTo>
                  <a:pt x="14111" y="20298"/>
                </a:lnTo>
                <a:lnTo>
                  <a:pt x="22782" y="17704"/>
                </a:lnTo>
                <a:lnTo>
                  <a:pt x="39336" y="12317"/>
                </a:lnTo>
                <a:lnTo>
                  <a:pt x="46544" y="10373"/>
                </a:lnTo>
                <a:lnTo>
                  <a:pt x="52619" y="9077"/>
                </a:lnTo>
                <a:lnTo>
                  <a:pt x="57940" y="8213"/>
                </a:lnTo>
                <a:lnTo>
                  <a:pt x="64027" y="7637"/>
                </a:lnTo>
                <a:lnTo>
                  <a:pt x="70624" y="7253"/>
                </a:lnTo>
                <a:lnTo>
                  <a:pt x="77563" y="6997"/>
                </a:lnTo>
                <a:lnTo>
                  <a:pt x="84729" y="5556"/>
                </a:lnTo>
                <a:lnTo>
                  <a:pt x="92046" y="3325"/>
                </a:lnTo>
                <a:lnTo>
                  <a:pt x="99465" y="568"/>
                </a:lnTo>
                <a:lnTo>
                  <a:pt x="105680" y="0"/>
                </a:lnTo>
                <a:lnTo>
                  <a:pt x="111094" y="892"/>
                </a:lnTo>
                <a:lnTo>
                  <a:pt x="115972" y="2756"/>
                </a:lnTo>
                <a:lnTo>
                  <a:pt x="121765" y="3999"/>
                </a:lnTo>
                <a:lnTo>
                  <a:pt x="128167" y="4827"/>
                </a:lnTo>
                <a:lnTo>
                  <a:pt x="134975" y="5380"/>
                </a:lnTo>
                <a:lnTo>
                  <a:pt x="143323" y="8288"/>
                </a:lnTo>
                <a:lnTo>
                  <a:pt x="152699" y="12767"/>
                </a:lnTo>
                <a:lnTo>
                  <a:pt x="172007" y="23247"/>
                </a:lnTo>
                <a:lnTo>
                  <a:pt x="189054" y="32138"/>
                </a:lnTo>
                <a:lnTo>
                  <a:pt x="195887" y="38826"/>
                </a:lnTo>
                <a:lnTo>
                  <a:pt x="201711" y="47096"/>
                </a:lnTo>
                <a:lnTo>
                  <a:pt x="206865" y="56419"/>
                </a:lnTo>
                <a:lnTo>
                  <a:pt x="211570" y="63904"/>
                </a:lnTo>
                <a:lnTo>
                  <a:pt x="215977" y="70164"/>
                </a:lnTo>
                <a:lnTo>
                  <a:pt x="220185" y="75607"/>
                </a:lnTo>
                <a:lnTo>
                  <a:pt x="224260" y="81776"/>
                </a:lnTo>
                <a:lnTo>
                  <a:pt x="228247" y="88429"/>
                </a:lnTo>
                <a:lnTo>
                  <a:pt x="232175" y="95404"/>
                </a:lnTo>
                <a:lnTo>
                  <a:pt x="239926" y="109928"/>
                </a:lnTo>
                <a:lnTo>
                  <a:pt x="255250" y="139948"/>
                </a:lnTo>
                <a:lnTo>
                  <a:pt x="257797" y="146260"/>
                </a:lnTo>
                <a:lnTo>
                  <a:pt x="259495" y="151738"/>
                </a:lnTo>
                <a:lnTo>
                  <a:pt x="260627" y="156660"/>
                </a:lnTo>
                <a:lnTo>
                  <a:pt x="262651" y="162482"/>
                </a:lnTo>
                <a:lnTo>
                  <a:pt x="265271" y="168903"/>
                </a:lnTo>
                <a:lnTo>
                  <a:pt x="268288" y="175723"/>
                </a:lnTo>
                <a:lnTo>
                  <a:pt x="270299" y="181540"/>
                </a:lnTo>
                <a:lnTo>
                  <a:pt x="271639" y="186688"/>
                </a:lnTo>
                <a:lnTo>
                  <a:pt x="272533" y="191391"/>
                </a:lnTo>
                <a:lnTo>
                  <a:pt x="274399" y="197065"/>
                </a:lnTo>
                <a:lnTo>
                  <a:pt x="276913" y="203388"/>
                </a:lnTo>
                <a:lnTo>
                  <a:pt x="279859" y="210144"/>
                </a:lnTo>
                <a:lnTo>
                  <a:pt x="281822" y="215917"/>
                </a:lnTo>
                <a:lnTo>
                  <a:pt x="283132" y="221037"/>
                </a:lnTo>
                <a:lnTo>
                  <a:pt x="284005" y="225719"/>
                </a:lnTo>
                <a:lnTo>
                  <a:pt x="284587" y="230111"/>
                </a:lnTo>
                <a:lnTo>
                  <a:pt x="284975" y="234309"/>
                </a:lnTo>
                <a:lnTo>
                  <a:pt x="285750" y="2465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4"/>
          <p:cNvSpPr/>
          <p:nvPr/>
        </p:nvSpPr>
        <p:spPr>
          <a:xfrm>
            <a:off x="4469129" y="3794759"/>
            <a:ext cx="548642" cy="176947"/>
          </a:xfrm>
          <a:custGeom>
            <a:avLst/>
            <a:gdLst/>
            <a:ahLst/>
            <a:cxnLst/>
            <a:rect l="0" t="0" r="0" b="0"/>
            <a:pathLst>
              <a:path w="548642" h="176947">
                <a:moveTo>
                  <a:pt x="0" y="125730"/>
                </a:moveTo>
                <a:lnTo>
                  <a:pt x="6069" y="131799"/>
                </a:lnTo>
                <a:lnTo>
                  <a:pt x="7856" y="134856"/>
                </a:lnTo>
                <a:lnTo>
                  <a:pt x="9048" y="138164"/>
                </a:lnTo>
                <a:lnTo>
                  <a:pt x="9842" y="141639"/>
                </a:lnTo>
                <a:lnTo>
                  <a:pt x="11642" y="143956"/>
                </a:lnTo>
                <a:lnTo>
                  <a:pt x="14111" y="145501"/>
                </a:lnTo>
                <a:lnTo>
                  <a:pt x="17028" y="146531"/>
                </a:lnTo>
                <a:lnTo>
                  <a:pt x="23655" y="151062"/>
                </a:lnTo>
                <a:lnTo>
                  <a:pt x="27200" y="154048"/>
                </a:lnTo>
                <a:lnTo>
                  <a:pt x="30834" y="156039"/>
                </a:lnTo>
                <a:lnTo>
                  <a:pt x="38258" y="158251"/>
                </a:lnTo>
                <a:lnTo>
                  <a:pt x="49577" y="159496"/>
                </a:lnTo>
                <a:lnTo>
                  <a:pt x="63945" y="163174"/>
                </a:lnTo>
                <a:lnTo>
                  <a:pt x="73110" y="165933"/>
                </a:lnTo>
                <a:lnTo>
                  <a:pt x="81760" y="169042"/>
                </a:lnTo>
                <a:lnTo>
                  <a:pt x="90067" y="172385"/>
                </a:lnTo>
                <a:lnTo>
                  <a:pt x="98145" y="175883"/>
                </a:lnTo>
                <a:lnTo>
                  <a:pt x="106070" y="176946"/>
                </a:lnTo>
                <a:lnTo>
                  <a:pt x="121649" y="174739"/>
                </a:lnTo>
                <a:lnTo>
                  <a:pt x="133170" y="173643"/>
                </a:lnTo>
                <a:lnTo>
                  <a:pt x="147200" y="172912"/>
                </a:lnTo>
                <a:lnTo>
                  <a:pt x="162903" y="172425"/>
                </a:lnTo>
                <a:lnTo>
                  <a:pt x="179722" y="170830"/>
                </a:lnTo>
                <a:lnTo>
                  <a:pt x="197285" y="168497"/>
                </a:lnTo>
                <a:lnTo>
                  <a:pt x="215344" y="165671"/>
                </a:lnTo>
                <a:lnTo>
                  <a:pt x="233733" y="161248"/>
                </a:lnTo>
                <a:lnTo>
                  <a:pt x="252342" y="155759"/>
                </a:lnTo>
                <a:lnTo>
                  <a:pt x="271098" y="149559"/>
                </a:lnTo>
                <a:lnTo>
                  <a:pt x="287412" y="145426"/>
                </a:lnTo>
                <a:lnTo>
                  <a:pt x="302098" y="142671"/>
                </a:lnTo>
                <a:lnTo>
                  <a:pt x="315699" y="140834"/>
                </a:lnTo>
                <a:lnTo>
                  <a:pt x="329847" y="137070"/>
                </a:lnTo>
                <a:lnTo>
                  <a:pt x="344358" y="132020"/>
                </a:lnTo>
                <a:lnTo>
                  <a:pt x="359112" y="126114"/>
                </a:lnTo>
                <a:lnTo>
                  <a:pt x="374028" y="119636"/>
                </a:lnTo>
                <a:lnTo>
                  <a:pt x="404148" y="105665"/>
                </a:lnTo>
                <a:lnTo>
                  <a:pt x="455232" y="80880"/>
                </a:lnTo>
                <a:lnTo>
                  <a:pt x="463508" y="76781"/>
                </a:lnTo>
                <a:lnTo>
                  <a:pt x="472836" y="70237"/>
                </a:lnTo>
                <a:lnTo>
                  <a:pt x="482864" y="62065"/>
                </a:lnTo>
                <a:lnTo>
                  <a:pt x="493359" y="52806"/>
                </a:lnTo>
                <a:lnTo>
                  <a:pt x="511794" y="35747"/>
                </a:lnTo>
                <a:lnTo>
                  <a:pt x="532190" y="16233"/>
                </a:lnTo>
                <a:lnTo>
                  <a:pt x="535134" y="14632"/>
                </a:lnTo>
                <a:lnTo>
                  <a:pt x="541791" y="12853"/>
                </a:lnTo>
                <a:lnTo>
                  <a:pt x="544074" y="11109"/>
                </a:lnTo>
                <a:lnTo>
                  <a:pt x="545596" y="8676"/>
                </a:lnTo>
                <a:lnTo>
                  <a:pt x="5486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5"/>
          <p:cNvSpPr/>
          <p:nvPr/>
        </p:nvSpPr>
        <p:spPr>
          <a:xfrm>
            <a:off x="4491990" y="3909059"/>
            <a:ext cx="617220" cy="319046"/>
          </a:xfrm>
          <a:custGeom>
            <a:avLst/>
            <a:gdLst/>
            <a:ahLst/>
            <a:cxnLst/>
            <a:rect l="0" t="0" r="0" b="0"/>
            <a:pathLst>
              <a:path w="617220" h="319046">
                <a:moveTo>
                  <a:pt x="0" y="274320"/>
                </a:moveTo>
                <a:lnTo>
                  <a:pt x="6068" y="280388"/>
                </a:lnTo>
                <a:lnTo>
                  <a:pt x="21976" y="290230"/>
                </a:lnTo>
                <a:lnTo>
                  <a:pt x="35590" y="294091"/>
                </a:lnTo>
                <a:lnTo>
                  <a:pt x="42777" y="295121"/>
                </a:lnTo>
                <a:lnTo>
                  <a:pt x="50107" y="298348"/>
                </a:lnTo>
                <a:lnTo>
                  <a:pt x="57535" y="303038"/>
                </a:lnTo>
                <a:lnTo>
                  <a:pt x="71291" y="312484"/>
                </a:lnTo>
                <a:lnTo>
                  <a:pt x="81638" y="316682"/>
                </a:lnTo>
                <a:lnTo>
                  <a:pt x="100671" y="319045"/>
                </a:lnTo>
                <a:lnTo>
                  <a:pt x="111564" y="318107"/>
                </a:lnTo>
                <a:lnTo>
                  <a:pt x="125176" y="316211"/>
                </a:lnTo>
                <a:lnTo>
                  <a:pt x="140600" y="313678"/>
                </a:lnTo>
                <a:lnTo>
                  <a:pt x="153423" y="310719"/>
                </a:lnTo>
                <a:lnTo>
                  <a:pt x="164512" y="307476"/>
                </a:lnTo>
                <a:lnTo>
                  <a:pt x="174445" y="304044"/>
                </a:lnTo>
                <a:lnTo>
                  <a:pt x="184876" y="301756"/>
                </a:lnTo>
                <a:lnTo>
                  <a:pt x="195640" y="300231"/>
                </a:lnTo>
                <a:lnTo>
                  <a:pt x="206627" y="299214"/>
                </a:lnTo>
                <a:lnTo>
                  <a:pt x="217761" y="297266"/>
                </a:lnTo>
                <a:lnTo>
                  <a:pt x="228994" y="294697"/>
                </a:lnTo>
                <a:lnTo>
                  <a:pt x="240292" y="291715"/>
                </a:lnTo>
                <a:lnTo>
                  <a:pt x="251635" y="288457"/>
                </a:lnTo>
                <a:lnTo>
                  <a:pt x="274398" y="281450"/>
                </a:lnTo>
                <a:lnTo>
                  <a:pt x="308632" y="270365"/>
                </a:lnTo>
                <a:lnTo>
                  <a:pt x="320055" y="265333"/>
                </a:lnTo>
                <a:lnTo>
                  <a:pt x="331480" y="259439"/>
                </a:lnTo>
                <a:lnTo>
                  <a:pt x="342907" y="252970"/>
                </a:lnTo>
                <a:lnTo>
                  <a:pt x="356874" y="246117"/>
                </a:lnTo>
                <a:lnTo>
                  <a:pt x="372536" y="239008"/>
                </a:lnTo>
                <a:lnTo>
                  <a:pt x="389327" y="231728"/>
                </a:lnTo>
                <a:lnTo>
                  <a:pt x="404331" y="224336"/>
                </a:lnTo>
                <a:lnTo>
                  <a:pt x="418144" y="216868"/>
                </a:lnTo>
                <a:lnTo>
                  <a:pt x="431162" y="209348"/>
                </a:lnTo>
                <a:lnTo>
                  <a:pt x="444921" y="200526"/>
                </a:lnTo>
                <a:lnTo>
                  <a:pt x="459174" y="190834"/>
                </a:lnTo>
                <a:lnTo>
                  <a:pt x="473756" y="180563"/>
                </a:lnTo>
                <a:lnTo>
                  <a:pt x="486017" y="172445"/>
                </a:lnTo>
                <a:lnTo>
                  <a:pt x="496731" y="165763"/>
                </a:lnTo>
                <a:lnTo>
                  <a:pt x="506414" y="160039"/>
                </a:lnTo>
                <a:lnTo>
                  <a:pt x="515409" y="153683"/>
                </a:lnTo>
                <a:lnTo>
                  <a:pt x="523946" y="146906"/>
                </a:lnTo>
                <a:lnTo>
                  <a:pt x="532177" y="139847"/>
                </a:lnTo>
                <a:lnTo>
                  <a:pt x="540205" y="133872"/>
                </a:lnTo>
                <a:lnTo>
                  <a:pt x="548096" y="128618"/>
                </a:lnTo>
                <a:lnTo>
                  <a:pt x="555897" y="123845"/>
                </a:lnTo>
                <a:lnTo>
                  <a:pt x="562368" y="118124"/>
                </a:lnTo>
                <a:lnTo>
                  <a:pt x="567952" y="111769"/>
                </a:lnTo>
                <a:lnTo>
                  <a:pt x="572944" y="104993"/>
                </a:lnTo>
                <a:lnTo>
                  <a:pt x="577543" y="99206"/>
                </a:lnTo>
                <a:lnTo>
                  <a:pt x="586039" y="89388"/>
                </a:lnTo>
                <a:lnTo>
                  <a:pt x="594048" y="80792"/>
                </a:lnTo>
                <a:lnTo>
                  <a:pt x="597962" y="76721"/>
                </a:lnTo>
                <a:lnTo>
                  <a:pt x="600571" y="71468"/>
                </a:lnTo>
                <a:lnTo>
                  <a:pt x="602311" y="65425"/>
                </a:lnTo>
                <a:lnTo>
                  <a:pt x="603470" y="58857"/>
                </a:lnTo>
                <a:lnTo>
                  <a:pt x="605513" y="53208"/>
                </a:lnTo>
                <a:lnTo>
                  <a:pt x="611170" y="43545"/>
                </a:lnTo>
                <a:lnTo>
                  <a:pt x="614531" y="35017"/>
                </a:lnTo>
                <a:lnTo>
                  <a:pt x="6172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6"/>
          <p:cNvSpPr/>
          <p:nvPr/>
        </p:nvSpPr>
        <p:spPr>
          <a:xfrm>
            <a:off x="5429250" y="3694645"/>
            <a:ext cx="468630" cy="534456"/>
          </a:xfrm>
          <a:custGeom>
            <a:avLst/>
            <a:gdLst/>
            <a:ahLst/>
            <a:cxnLst/>
            <a:rect l="0" t="0" r="0" b="0"/>
            <a:pathLst>
              <a:path w="468630" h="534456">
                <a:moveTo>
                  <a:pt x="0" y="534455"/>
                </a:moveTo>
                <a:lnTo>
                  <a:pt x="17027" y="517427"/>
                </a:lnTo>
                <a:lnTo>
                  <a:pt x="27040" y="510800"/>
                </a:lnTo>
                <a:lnTo>
                  <a:pt x="41228" y="501081"/>
                </a:lnTo>
                <a:lnTo>
                  <a:pt x="50345" y="493156"/>
                </a:lnTo>
                <a:lnTo>
                  <a:pt x="69365" y="475460"/>
                </a:lnTo>
                <a:lnTo>
                  <a:pt x="95624" y="449947"/>
                </a:lnTo>
                <a:lnTo>
                  <a:pt x="143073" y="402770"/>
                </a:lnTo>
                <a:lnTo>
                  <a:pt x="155874" y="386605"/>
                </a:lnTo>
                <a:lnTo>
                  <a:pt x="180509" y="349463"/>
                </a:lnTo>
                <a:lnTo>
                  <a:pt x="187649" y="340007"/>
                </a:lnTo>
                <a:lnTo>
                  <a:pt x="194949" y="331163"/>
                </a:lnTo>
                <a:lnTo>
                  <a:pt x="202356" y="322727"/>
                </a:lnTo>
                <a:lnTo>
                  <a:pt x="212374" y="309483"/>
                </a:lnTo>
                <a:lnTo>
                  <a:pt x="271726" y="226702"/>
                </a:lnTo>
                <a:lnTo>
                  <a:pt x="291641" y="199746"/>
                </a:lnTo>
                <a:lnTo>
                  <a:pt x="307457" y="179235"/>
                </a:lnTo>
                <a:lnTo>
                  <a:pt x="320541" y="163022"/>
                </a:lnTo>
                <a:lnTo>
                  <a:pt x="331804" y="149673"/>
                </a:lnTo>
                <a:lnTo>
                  <a:pt x="341852" y="136963"/>
                </a:lnTo>
                <a:lnTo>
                  <a:pt x="351091" y="124680"/>
                </a:lnTo>
                <a:lnTo>
                  <a:pt x="359791" y="112682"/>
                </a:lnTo>
                <a:lnTo>
                  <a:pt x="368131" y="102143"/>
                </a:lnTo>
                <a:lnTo>
                  <a:pt x="376230" y="92576"/>
                </a:lnTo>
                <a:lnTo>
                  <a:pt x="384170" y="83660"/>
                </a:lnTo>
                <a:lnTo>
                  <a:pt x="393273" y="72634"/>
                </a:lnTo>
                <a:lnTo>
                  <a:pt x="421748" y="36657"/>
                </a:lnTo>
                <a:lnTo>
                  <a:pt x="434247" y="21957"/>
                </a:lnTo>
                <a:lnTo>
                  <a:pt x="447421" y="11191"/>
                </a:lnTo>
                <a:lnTo>
                  <a:pt x="464440" y="0"/>
                </a:lnTo>
                <a:lnTo>
                  <a:pt x="465837" y="351"/>
                </a:lnTo>
                <a:lnTo>
                  <a:pt x="466768" y="1855"/>
                </a:lnTo>
                <a:lnTo>
                  <a:pt x="468629" y="86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7"/>
          <p:cNvSpPr/>
          <p:nvPr/>
        </p:nvSpPr>
        <p:spPr>
          <a:xfrm>
            <a:off x="6845743" y="5497990"/>
            <a:ext cx="206097" cy="491330"/>
          </a:xfrm>
          <a:custGeom>
            <a:avLst/>
            <a:gdLst/>
            <a:ahLst/>
            <a:cxnLst/>
            <a:rect l="0" t="0" r="0" b="0"/>
            <a:pathLst>
              <a:path w="206097" h="491330">
                <a:moveTo>
                  <a:pt x="0" y="979"/>
                </a:moveTo>
                <a:lnTo>
                  <a:pt x="6796" y="652"/>
                </a:lnTo>
                <a:lnTo>
                  <a:pt x="25069" y="201"/>
                </a:lnTo>
                <a:lnTo>
                  <a:pt x="41658" y="0"/>
                </a:lnTo>
                <a:lnTo>
                  <a:pt x="49638" y="1216"/>
                </a:lnTo>
                <a:lnTo>
                  <a:pt x="57497" y="3297"/>
                </a:lnTo>
                <a:lnTo>
                  <a:pt x="65277" y="5955"/>
                </a:lnTo>
                <a:lnTo>
                  <a:pt x="73003" y="10267"/>
                </a:lnTo>
                <a:lnTo>
                  <a:pt x="80695" y="15681"/>
                </a:lnTo>
                <a:lnTo>
                  <a:pt x="88362" y="21830"/>
                </a:lnTo>
                <a:lnTo>
                  <a:pt x="94743" y="27200"/>
                </a:lnTo>
                <a:lnTo>
                  <a:pt x="105221" y="36553"/>
                </a:lnTo>
                <a:lnTo>
                  <a:pt x="111063" y="40825"/>
                </a:lnTo>
                <a:lnTo>
                  <a:pt x="117497" y="44943"/>
                </a:lnTo>
                <a:lnTo>
                  <a:pt x="124327" y="48959"/>
                </a:lnTo>
                <a:lnTo>
                  <a:pt x="128880" y="52906"/>
                </a:lnTo>
                <a:lnTo>
                  <a:pt x="131916" y="56807"/>
                </a:lnTo>
                <a:lnTo>
                  <a:pt x="139098" y="68338"/>
                </a:lnTo>
                <a:lnTo>
                  <a:pt x="154990" y="90397"/>
                </a:lnTo>
                <a:lnTo>
                  <a:pt x="162023" y="100851"/>
                </a:lnTo>
                <a:lnTo>
                  <a:pt x="167980" y="110361"/>
                </a:lnTo>
                <a:lnTo>
                  <a:pt x="173223" y="119240"/>
                </a:lnTo>
                <a:lnTo>
                  <a:pt x="176717" y="127700"/>
                </a:lnTo>
                <a:lnTo>
                  <a:pt x="179047" y="135880"/>
                </a:lnTo>
                <a:lnTo>
                  <a:pt x="181636" y="150472"/>
                </a:lnTo>
                <a:lnTo>
                  <a:pt x="182786" y="161190"/>
                </a:lnTo>
                <a:lnTo>
                  <a:pt x="184363" y="165827"/>
                </a:lnTo>
                <a:lnTo>
                  <a:pt x="191380" y="178420"/>
                </a:lnTo>
                <a:lnTo>
                  <a:pt x="194641" y="191827"/>
                </a:lnTo>
                <a:lnTo>
                  <a:pt x="195039" y="205356"/>
                </a:lnTo>
                <a:lnTo>
                  <a:pt x="195135" y="288191"/>
                </a:lnTo>
                <a:lnTo>
                  <a:pt x="196406" y="296214"/>
                </a:lnTo>
                <a:lnTo>
                  <a:pt x="198523" y="306642"/>
                </a:lnTo>
                <a:lnTo>
                  <a:pt x="201205" y="318675"/>
                </a:lnTo>
                <a:lnTo>
                  <a:pt x="202992" y="327966"/>
                </a:lnTo>
                <a:lnTo>
                  <a:pt x="204978" y="341677"/>
                </a:lnTo>
                <a:lnTo>
                  <a:pt x="205507" y="353461"/>
                </a:lnTo>
                <a:lnTo>
                  <a:pt x="206096" y="386875"/>
                </a:lnTo>
                <a:lnTo>
                  <a:pt x="204983" y="400103"/>
                </a:lnTo>
                <a:lnTo>
                  <a:pt x="202971" y="410192"/>
                </a:lnTo>
                <a:lnTo>
                  <a:pt x="198618" y="424789"/>
                </a:lnTo>
                <a:lnTo>
                  <a:pt x="196684" y="435509"/>
                </a:lnTo>
                <a:lnTo>
                  <a:pt x="195595" y="448685"/>
                </a:lnTo>
                <a:lnTo>
                  <a:pt x="195272" y="460631"/>
                </a:lnTo>
                <a:lnTo>
                  <a:pt x="193958" y="464515"/>
                </a:lnTo>
                <a:lnTo>
                  <a:pt x="185307" y="477623"/>
                </a:lnTo>
                <a:lnTo>
                  <a:pt x="184418" y="482274"/>
                </a:lnTo>
                <a:lnTo>
                  <a:pt x="184181" y="485293"/>
                </a:lnTo>
                <a:lnTo>
                  <a:pt x="182753" y="487305"/>
                </a:lnTo>
                <a:lnTo>
                  <a:pt x="180531" y="488646"/>
                </a:lnTo>
                <a:lnTo>
                  <a:pt x="172276" y="4913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8"/>
          <p:cNvSpPr/>
          <p:nvPr/>
        </p:nvSpPr>
        <p:spPr>
          <a:xfrm>
            <a:off x="6823709" y="4857750"/>
            <a:ext cx="45722" cy="1303020"/>
          </a:xfrm>
          <a:custGeom>
            <a:avLst/>
            <a:gdLst/>
            <a:ahLst/>
            <a:cxnLst/>
            <a:rect l="0" t="0" r="0" b="0"/>
            <a:pathLst>
              <a:path w="45722" h="1303020">
                <a:moveTo>
                  <a:pt x="45721" y="1303019"/>
                </a:moveTo>
                <a:lnTo>
                  <a:pt x="45721" y="1290884"/>
                </a:lnTo>
                <a:lnTo>
                  <a:pt x="44451" y="1283499"/>
                </a:lnTo>
                <a:lnTo>
                  <a:pt x="42334" y="1274766"/>
                </a:lnTo>
                <a:lnTo>
                  <a:pt x="39653" y="1265134"/>
                </a:lnTo>
                <a:lnTo>
                  <a:pt x="37865" y="1256172"/>
                </a:lnTo>
                <a:lnTo>
                  <a:pt x="36673" y="1247658"/>
                </a:lnTo>
                <a:lnTo>
                  <a:pt x="35349" y="1232694"/>
                </a:lnTo>
                <a:lnTo>
                  <a:pt x="34430" y="1196408"/>
                </a:lnTo>
                <a:lnTo>
                  <a:pt x="34291" y="707787"/>
                </a:lnTo>
                <a:lnTo>
                  <a:pt x="33021" y="694108"/>
                </a:lnTo>
                <a:lnTo>
                  <a:pt x="30904" y="682448"/>
                </a:lnTo>
                <a:lnTo>
                  <a:pt x="28223" y="672135"/>
                </a:lnTo>
                <a:lnTo>
                  <a:pt x="26435" y="661450"/>
                </a:lnTo>
                <a:lnTo>
                  <a:pt x="25244" y="650517"/>
                </a:lnTo>
                <a:lnTo>
                  <a:pt x="23920" y="628208"/>
                </a:lnTo>
                <a:lnTo>
                  <a:pt x="23174" y="595498"/>
                </a:lnTo>
                <a:lnTo>
                  <a:pt x="22861" y="396046"/>
                </a:lnTo>
                <a:lnTo>
                  <a:pt x="21591" y="384681"/>
                </a:lnTo>
                <a:lnTo>
                  <a:pt x="19474" y="372023"/>
                </a:lnTo>
                <a:lnTo>
                  <a:pt x="16793" y="358506"/>
                </a:lnTo>
                <a:lnTo>
                  <a:pt x="15005" y="346953"/>
                </a:lnTo>
                <a:lnTo>
                  <a:pt x="13813" y="336712"/>
                </a:lnTo>
                <a:lnTo>
                  <a:pt x="12490" y="312210"/>
                </a:lnTo>
                <a:lnTo>
                  <a:pt x="11745" y="242084"/>
                </a:lnTo>
                <a:lnTo>
                  <a:pt x="11443" y="62618"/>
                </a:lnTo>
                <a:lnTo>
                  <a:pt x="10169" y="54445"/>
                </a:lnTo>
                <a:lnTo>
                  <a:pt x="8049" y="46457"/>
                </a:lnTo>
                <a:lnTo>
                  <a:pt x="5367" y="38591"/>
                </a:lnTo>
                <a:lnTo>
                  <a:pt x="3578" y="32077"/>
                </a:lnTo>
                <a:lnTo>
                  <a:pt x="2385" y="264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9"/>
          <p:cNvSpPr/>
          <p:nvPr/>
        </p:nvSpPr>
        <p:spPr>
          <a:xfrm>
            <a:off x="6880859" y="5177789"/>
            <a:ext cx="605792" cy="971551"/>
          </a:xfrm>
          <a:custGeom>
            <a:avLst/>
            <a:gdLst/>
            <a:ahLst/>
            <a:cxnLst/>
            <a:rect l="0" t="0" r="0" b="0"/>
            <a:pathLst>
              <a:path w="605792" h="971551">
                <a:moveTo>
                  <a:pt x="0" y="971550"/>
                </a:moveTo>
                <a:lnTo>
                  <a:pt x="7856" y="954570"/>
                </a:lnTo>
                <a:lnTo>
                  <a:pt x="9842" y="945800"/>
                </a:lnTo>
                <a:lnTo>
                  <a:pt x="14111" y="937669"/>
                </a:lnTo>
                <a:lnTo>
                  <a:pt x="17027" y="933723"/>
                </a:lnTo>
                <a:lnTo>
                  <a:pt x="20268" y="925952"/>
                </a:lnTo>
                <a:lnTo>
                  <a:pt x="22349" y="916682"/>
                </a:lnTo>
                <a:lnTo>
                  <a:pt x="30615" y="905726"/>
                </a:lnTo>
                <a:lnTo>
                  <a:pt x="34471" y="895037"/>
                </a:lnTo>
                <a:lnTo>
                  <a:pt x="46509" y="880049"/>
                </a:lnTo>
                <a:lnTo>
                  <a:pt x="50056" y="876260"/>
                </a:lnTo>
                <a:lnTo>
                  <a:pt x="52420" y="871193"/>
                </a:lnTo>
                <a:lnTo>
                  <a:pt x="57019" y="853197"/>
                </a:lnTo>
                <a:lnTo>
                  <a:pt x="64591" y="839257"/>
                </a:lnTo>
                <a:lnTo>
                  <a:pt x="74123" y="813222"/>
                </a:lnTo>
                <a:lnTo>
                  <a:pt x="95402" y="779275"/>
                </a:lnTo>
                <a:lnTo>
                  <a:pt x="114320" y="751764"/>
                </a:lnTo>
                <a:lnTo>
                  <a:pt x="125737" y="734131"/>
                </a:lnTo>
                <a:lnTo>
                  <a:pt x="134623" y="721251"/>
                </a:lnTo>
                <a:lnTo>
                  <a:pt x="147039" y="698593"/>
                </a:lnTo>
                <a:lnTo>
                  <a:pt x="162242" y="669412"/>
                </a:lnTo>
                <a:lnTo>
                  <a:pt x="174132" y="649306"/>
                </a:lnTo>
                <a:lnTo>
                  <a:pt x="189152" y="623861"/>
                </a:lnTo>
                <a:lnTo>
                  <a:pt x="219029" y="567965"/>
                </a:lnTo>
                <a:lnTo>
                  <a:pt x="256484" y="501705"/>
                </a:lnTo>
                <a:lnTo>
                  <a:pt x="268934" y="480790"/>
                </a:lnTo>
                <a:lnTo>
                  <a:pt x="282933" y="463028"/>
                </a:lnTo>
                <a:lnTo>
                  <a:pt x="299027" y="444816"/>
                </a:lnTo>
                <a:lnTo>
                  <a:pt x="319782" y="414239"/>
                </a:lnTo>
                <a:lnTo>
                  <a:pt x="331394" y="397481"/>
                </a:lnTo>
                <a:lnTo>
                  <a:pt x="342878" y="379816"/>
                </a:lnTo>
                <a:lnTo>
                  <a:pt x="354324" y="363152"/>
                </a:lnTo>
                <a:lnTo>
                  <a:pt x="365759" y="345514"/>
                </a:lnTo>
                <a:lnTo>
                  <a:pt x="377190" y="328858"/>
                </a:lnTo>
                <a:lnTo>
                  <a:pt x="388621" y="311224"/>
                </a:lnTo>
                <a:lnTo>
                  <a:pt x="406824" y="284408"/>
                </a:lnTo>
                <a:lnTo>
                  <a:pt x="423381" y="258484"/>
                </a:lnTo>
                <a:lnTo>
                  <a:pt x="434973" y="242729"/>
                </a:lnTo>
                <a:lnTo>
                  <a:pt x="460775" y="208515"/>
                </a:lnTo>
                <a:lnTo>
                  <a:pt x="474876" y="187500"/>
                </a:lnTo>
                <a:lnTo>
                  <a:pt x="489954" y="164776"/>
                </a:lnTo>
                <a:lnTo>
                  <a:pt x="497158" y="154514"/>
                </a:lnTo>
                <a:lnTo>
                  <a:pt x="508230" y="127561"/>
                </a:lnTo>
                <a:lnTo>
                  <a:pt x="524673" y="106094"/>
                </a:lnTo>
                <a:lnTo>
                  <a:pt x="539564" y="83647"/>
                </a:lnTo>
                <a:lnTo>
                  <a:pt x="554703" y="62431"/>
                </a:lnTo>
                <a:lnTo>
                  <a:pt x="557685" y="53994"/>
                </a:lnTo>
                <a:lnTo>
                  <a:pt x="559750" y="51236"/>
                </a:lnTo>
                <a:lnTo>
                  <a:pt x="562397" y="49398"/>
                </a:lnTo>
                <a:lnTo>
                  <a:pt x="565431" y="48172"/>
                </a:lnTo>
                <a:lnTo>
                  <a:pt x="567454" y="46085"/>
                </a:lnTo>
                <a:lnTo>
                  <a:pt x="568804" y="43424"/>
                </a:lnTo>
                <a:lnTo>
                  <a:pt x="571343" y="34825"/>
                </a:lnTo>
                <a:lnTo>
                  <a:pt x="577522" y="34449"/>
                </a:lnTo>
                <a:lnTo>
                  <a:pt x="579325" y="33126"/>
                </a:lnTo>
                <a:lnTo>
                  <a:pt x="580526" y="30974"/>
                </a:lnTo>
                <a:lnTo>
                  <a:pt x="581328" y="28269"/>
                </a:lnTo>
                <a:lnTo>
                  <a:pt x="585605" y="21878"/>
                </a:lnTo>
                <a:lnTo>
                  <a:pt x="602639" y="3301"/>
                </a:lnTo>
                <a:lnTo>
                  <a:pt x="6057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0"/>
          <p:cNvSpPr/>
          <p:nvPr/>
        </p:nvSpPr>
        <p:spPr>
          <a:xfrm>
            <a:off x="6800850" y="3829050"/>
            <a:ext cx="514351" cy="377190"/>
          </a:xfrm>
          <a:custGeom>
            <a:avLst/>
            <a:gdLst/>
            <a:ahLst/>
            <a:cxnLst/>
            <a:rect l="0" t="0" r="0" b="0"/>
            <a:pathLst>
              <a:path w="514351" h="377190">
                <a:moveTo>
                  <a:pt x="0" y="377189"/>
                </a:moveTo>
                <a:lnTo>
                  <a:pt x="31818" y="377189"/>
                </a:lnTo>
                <a:lnTo>
                  <a:pt x="40262" y="375919"/>
                </a:lnTo>
                <a:lnTo>
                  <a:pt x="49701" y="373803"/>
                </a:lnTo>
                <a:lnTo>
                  <a:pt x="59804" y="371122"/>
                </a:lnTo>
                <a:lnTo>
                  <a:pt x="81189" y="364756"/>
                </a:lnTo>
                <a:lnTo>
                  <a:pt x="92226" y="361281"/>
                </a:lnTo>
                <a:lnTo>
                  <a:pt x="102123" y="357694"/>
                </a:lnTo>
                <a:lnTo>
                  <a:pt x="111262" y="354032"/>
                </a:lnTo>
                <a:lnTo>
                  <a:pt x="119895" y="350321"/>
                </a:lnTo>
                <a:lnTo>
                  <a:pt x="136259" y="342812"/>
                </a:lnTo>
                <a:lnTo>
                  <a:pt x="167462" y="327642"/>
                </a:lnTo>
                <a:lnTo>
                  <a:pt x="176411" y="323838"/>
                </a:lnTo>
                <a:lnTo>
                  <a:pt x="186187" y="320032"/>
                </a:lnTo>
                <a:lnTo>
                  <a:pt x="196515" y="316224"/>
                </a:lnTo>
                <a:lnTo>
                  <a:pt x="205940" y="311146"/>
                </a:lnTo>
                <a:lnTo>
                  <a:pt x="214762" y="305221"/>
                </a:lnTo>
                <a:lnTo>
                  <a:pt x="223185" y="298730"/>
                </a:lnTo>
                <a:lnTo>
                  <a:pt x="232610" y="293133"/>
                </a:lnTo>
                <a:lnTo>
                  <a:pt x="242703" y="288132"/>
                </a:lnTo>
                <a:lnTo>
                  <a:pt x="253242" y="283528"/>
                </a:lnTo>
                <a:lnTo>
                  <a:pt x="262807" y="277919"/>
                </a:lnTo>
                <a:lnTo>
                  <a:pt x="271725" y="271639"/>
                </a:lnTo>
                <a:lnTo>
                  <a:pt x="280210" y="264912"/>
                </a:lnTo>
                <a:lnTo>
                  <a:pt x="289676" y="257888"/>
                </a:lnTo>
                <a:lnTo>
                  <a:pt x="310355" y="243310"/>
                </a:lnTo>
                <a:lnTo>
                  <a:pt x="319933" y="235866"/>
                </a:lnTo>
                <a:lnTo>
                  <a:pt x="328859" y="228364"/>
                </a:lnTo>
                <a:lnTo>
                  <a:pt x="337349" y="220822"/>
                </a:lnTo>
                <a:lnTo>
                  <a:pt x="373876" y="185350"/>
                </a:lnTo>
                <a:lnTo>
                  <a:pt x="397841" y="161666"/>
                </a:lnTo>
                <a:lnTo>
                  <a:pt x="415087" y="143337"/>
                </a:lnTo>
                <a:lnTo>
                  <a:pt x="427854" y="128578"/>
                </a:lnTo>
                <a:lnTo>
                  <a:pt x="437636" y="116198"/>
                </a:lnTo>
                <a:lnTo>
                  <a:pt x="446697" y="106675"/>
                </a:lnTo>
                <a:lnTo>
                  <a:pt x="455278" y="99057"/>
                </a:lnTo>
                <a:lnTo>
                  <a:pt x="463538" y="92708"/>
                </a:lnTo>
                <a:lnTo>
                  <a:pt x="470316" y="85935"/>
                </a:lnTo>
                <a:lnTo>
                  <a:pt x="476103" y="78880"/>
                </a:lnTo>
                <a:lnTo>
                  <a:pt x="481232" y="71637"/>
                </a:lnTo>
                <a:lnTo>
                  <a:pt x="490318" y="60202"/>
                </a:lnTo>
                <a:lnTo>
                  <a:pt x="494518" y="55374"/>
                </a:lnTo>
                <a:lnTo>
                  <a:pt x="499186" y="46624"/>
                </a:lnTo>
                <a:lnTo>
                  <a:pt x="502530" y="37231"/>
                </a:lnTo>
                <a:lnTo>
                  <a:pt x="505200" y="31170"/>
                </a:lnTo>
                <a:lnTo>
                  <a:pt x="512542" y="15329"/>
                </a:lnTo>
                <a:lnTo>
                  <a:pt x="513546" y="9776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1"/>
          <p:cNvSpPr/>
          <p:nvPr/>
        </p:nvSpPr>
        <p:spPr>
          <a:xfrm>
            <a:off x="6858000" y="3977639"/>
            <a:ext cx="548093" cy="422772"/>
          </a:xfrm>
          <a:custGeom>
            <a:avLst/>
            <a:gdLst/>
            <a:ahLst/>
            <a:cxnLst/>
            <a:rect l="0" t="0" r="0" b="0"/>
            <a:pathLst>
              <a:path w="548093" h="422772">
                <a:moveTo>
                  <a:pt x="0" y="411480"/>
                </a:moveTo>
                <a:lnTo>
                  <a:pt x="16980" y="419336"/>
                </a:lnTo>
                <a:lnTo>
                  <a:pt x="25750" y="421321"/>
                </a:lnTo>
                <a:lnTo>
                  <a:pt x="37268" y="422204"/>
                </a:lnTo>
                <a:lnTo>
                  <a:pt x="52123" y="422597"/>
                </a:lnTo>
                <a:lnTo>
                  <a:pt x="71425" y="422771"/>
                </a:lnTo>
                <a:lnTo>
                  <a:pt x="79367" y="421547"/>
                </a:lnTo>
                <a:lnTo>
                  <a:pt x="91577" y="416801"/>
                </a:lnTo>
                <a:lnTo>
                  <a:pt x="104624" y="413845"/>
                </a:lnTo>
                <a:lnTo>
                  <a:pt x="118889" y="411261"/>
                </a:lnTo>
                <a:lnTo>
                  <a:pt x="133696" y="405880"/>
                </a:lnTo>
                <a:lnTo>
                  <a:pt x="174515" y="389642"/>
                </a:lnTo>
                <a:lnTo>
                  <a:pt x="187463" y="382951"/>
                </a:lnTo>
                <a:lnTo>
                  <a:pt x="198635" y="375951"/>
                </a:lnTo>
                <a:lnTo>
                  <a:pt x="208623" y="368744"/>
                </a:lnTo>
                <a:lnTo>
                  <a:pt x="219092" y="362670"/>
                </a:lnTo>
                <a:lnTo>
                  <a:pt x="229881" y="357350"/>
                </a:lnTo>
                <a:lnTo>
                  <a:pt x="240884" y="352533"/>
                </a:lnTo>
                <a:lnTo>
                  <a:pt x="250759" y="346782"/>
                </a:lnTo>
                <a:lnTo>
                  <a:pt x="259883" y="340409"/>
                </a:lnTo>
                <a:lnTo>
                  <a:pt x="310979" y="299793"/>
                </a:lnTo>
                <a:lnTo>
                  <a:pt x="369848" y="251529"/>
                </a:lnTo>
                <a:lnTo>
                  <a:pt x="386265" y="237536"/>
                </a:lnTo>
                <a:lnTo>
                  <a:pt x="399750" y="225668"/>
                </a:lnTo>
                <a:lnTo>
                  <a:pt x="421506" y="205707"/>
                </a:lnTo>
                <a:lnTo>
                  <a:pt x="448035" y="180189"/>
                </a:lnTo>
                <a:lnTo>
                  <a:pt x="487476" y="141118"/>
                </a:lnTo>
                <a:lnTo>
                  <a:pt x="495164" y="130909"/>
                </a:lnTo>
                <a:lnTo>
                  <a:pt x="502829" y="119023"/>
                </a:lnTo>
                <a:lnTo>
                  <a:pt x="510479" y="106019"/>
                </a:lnTo>
                <a:lnTo>
                  <a:pt x="516849" y="96079"/>
                </a:lnTo>
                <a:lnTo>
                  <a:pt x="522366" y="88183"/>
                </a:lnTo>
                <a:lnTo>
                  <a:pt x="530612" y="76023"/>
                </a:lnTo>
                <a:lnTo>
                  <a:pt x="534277" y="66385"/>
                </a:lnTo>
                <a:lnTo>
                  <a:pt x="539293" y="57868"/>
                </a:lnTo>
                <a:lnTo>
                  <a:pt x="542409" y="53819"/>
                </a:lnTo>
                <a:lnTo>
                  <a:pt x="544486" y="48579"/>
                </a:lnTo>
                <a:lnTo>
                  <a:pt x="546793" y="35984"/>
                </a:lnTo>
                <a:lnTo>
                  <a:pt x="547819" y="25306"/>
                </a:lnTo>
                <a:lnTo>
                  <a:pt x="548092" y="20681"/>
                </a:lnTo>
                <a:lnTo>
                  <a:pt x="547005" y="17598"/>
                </a:lnTo>
                <a:lnTo>
                  <a:pt x="545010" y="15542"/>
                </a:lnTo>
                <a:lnTo>
                  <a:pt x="542410" y="14171"/>
                </a:lnTo>
                <a:lnTo>
                  <a:pt x="540677" y="11988"/>
                </a:lnTo>
                <a:lnTo>
                  <a:pt x="539521" y="9262"/>
                </a:lnTo>
                <a:lnTo>
                  <a:pt x="5372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2"/>
          <p:cNvSpPr/>
          <p:nvPr/>
        </p:nvSpPr>
        <p:spPr>
          <a:xfrm>
            <a:off x="7772400" y="3623309"/>
            <a:ext cx="274320" cy="491492"/>
          </a:xfrm>
          <a:custGeom>
            <a:avLst/>
            <a:gdLst/>
            <a:ahLst/>
            <a:cxnLst/>
            <a:rect l="0" t="0" r="0" b="0"/>
            <a:pathLst>
              <a:path w="274320" h="491492">
                <a:moveTo>
                  <a:pt x="0" y="491491"/>
                </a:moveTo>
                <a:lnTo>
                  <a:pt x="0" y="471808"/>
                </a:lnTo>
                <a:lnTo>
                  <a:pt x="6067" y="457436"/>
                </a:lnTo>
                <a:lnTo>
                  <a:pt x="15908" y="437091"/>
                </a:lnTo>
                <a:lnTo>
                  <a:pt x="23156" y="425827"/>
                </a:lnTo>
                <a:lnTo>
                  <a:pt x="30612" y="415316"/>
                </a:lnTo>
                <a:lnTo>
                  <a:pt x="38158" y="402179"/>
                </a:lnTo>
                <a:lnTo>
                  <a:pt x="45746" y="387873"/>
                </a:lnTo>
                <a:lnTo>
                  <a:pt x="49547" y="380502"/>
                </a:lnTo>
                <a:lnTo>
                  <a:pt x="79168" y="327654"/>
                </a:lnTo>
                <a:lnTo>
                  <a:pt x="88338" y="309876"/>
                </a:lnTo>
                <a:lnTo>
                  <a:pt x="95722" y="294214"/>
                </a:lnTo>
                <a:lnTo>
                  <a:pt x="107312" y="267922"/>
                </a:lnTo>
                <a:lnTo>
                  <a:pt x="116698" y="247770"/>
                </a:lnTo>
                <a:lnTo>
                  <a:pt x="141257" y="197874"/>
                </a:lnTo>
                <a:lnTo>
                  <a:pt x="150051" y="182716"/>
                </a:lnTo>
                <a:lnTo>
                  <a:pt x="158454" y="170071"/>
                </a:lnTo>
                <a:lnTo>
                  <a:pt x="166596" y="159101"/>
                </a:lnTo>
                <a:lnTo>
                  <a:pt x="173294" y="149247"/>
                </a:lnTo>
                <a:lnTo>
                  <a:pt x="179029" y="140138"/>
                </a:lnTo>
                <a:lnTo>
                  <a:pt x="184122" y="131526"/>
                </a:lnTo>
                <a:lnTo>
                  <a:pt x="191328" y="120704"/>
                </a:lnTo>
                <a:lnTo>
                  <a:pt x="209494" y="95133"/>
                </a:lnTo>
                <a:lnTo>
                  <a:pt x="217133" y="83742"/>
                </a:lnTo>
                <a:lnTo>
                  <a:pt x="223495" y="73608"/>
                </a:lnTo>
                <a:lnTo>
                  <a:pt x="229006" y="64312"/>
                </a:lnTo>
                <a:lnTo>
                  <a:pt x="233951" y="55575"/>
                </a:lnTo>
                <a:lnTo>
                  <a:pt x="242831" y="39094"/>
                </a:lnTo>
                <a:lnTo>
                  <a:pt x="247625" y="26689"/>
                </a:lnTo>
                <a:lnTo>
                  <a:pt x="248903" y="21603"/>
                </a:lnTo>
                <a:lnTo>
                  <a:pt x="253710" y="12565"/>
                </a:lnTo>
                <a:lnTo>
                  <a:pt x="261077" y="2482"/>
                </a:lnTo>
                <a:lnTo>
                  <a:pt x="262951" y="1655"/>
                </a:lnTo>
                <a:lnTo>
                  <a:pt x="270387" y="491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peswithsqua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 a simple non-over the top presentation, Enjoy -D</Template>
  <TotalTime>121</TotalTime>
  <Words>335</Words>
  <Application>Microsoft Office PowerPoint</Application>
  <PresentationFormat>On-screen Show (4:3)</PresentationFormat>
  <Paragraphs>37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shapeswithsquares</vt:lpstr>
      <vt:lpstr>Congruent Triangles</vt:lpstr>
      <vt:lpstr>What does it mean to be congruent?</vt:lpstr>
      <vt:lpstr>Congruent Triangles</vt:lpstr>
      <vt:lpstr>Definition of congruent triangles</vt:lpstr>
      <vt:lpstr>Describing parts of a triangle</vt:lpstr>
      <vt:lpstr>Postulate 12 Side-Side-Side (SSS) Postulate</vt:lpstr>
      <vt:lpstr>Postulate 13 Side-Angle-Side (SAS) Postulate</vt:lpstr>
      <vt:lpstr>Postulate 14 Angle-Side-Angle Postulate</vt:lpstr>
      <vt:lpstr>Angle-Angle-Side (AAS) Theorem</vt:lpstr>
      <vt:lpstr>HL Theorem</vt:lpstr>
      <vt:lpstr>Are these two overlapping triangles congruent?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Ameena</dc:creator>
  <cp:lastModifiedBy>Ameena</cp:lastModifiedBy>
  <cp:revision>13</cp:revision>
  <dcterms:created xsi:type="dcterms:W3CDTF">2008-04-15T15:02:11Z</dcterms:created>
  <dcterms:modified xsi:type="dcterms:W3CDTF">2008-10-03T18:46:11Z</dcterms:modified>
</cp:coreProperties>
</file>